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5"/>
  </p:notesMasterIdLst>
  <p:sldIdLst>
    <p:sldId id="256" r:id="rId2"/>
    <p:sldId id="258" r:id="rId3"/>
    <p:sldId id="262" r:id="rId4"/>
    <p:sldId id="261" r:id="rId5"/>
    <p:sldId id="300" r:id="rId6"/>
    <p:sldId id="318" r:id="rId7"/>
    <p:sldId id="268" r:id="rId8"/>
    <p:sldId id="315" r:id="rId9"/>
    <p:sldId id="302" r:id="rId10"/>
    <p:sldId id="303" r:id="rId11"/>
    <p:sldId id="307" r:id="rId12"/>
    <p:sldId id="308" r:id="rId13"/>
    <p:sldId id="306" r:id="rId14"/>
    <p:sldId id="304" r:id="rId15"/>
    <p:sldId id="309" r:id="rId16"/>
    <p:sldId id="305" r:id="rId17"/>
    <p:sldId id="311" r:id="rId18"/>
    <p:sldId id="312" r:id="rId19"/>
    <p:sldId id="313" r:id="rId20"/>
    <p:sldId id="310" r:id="rId21"/>
    <p:sldId id="314" r:id="rId22"/>
    <p:sldId id="316" r:id="rId23"/>
    <p:sldId id="317" r:id="rId24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Nunito" pitchFamily="2" charset="0"/>
      <p:regular r:id="rId30"/>
      <p:bold r:id="rId31"/>
      <p:italic r:id="rId32"/>
      <p:boldItalic r:id="rId33"/>
    </p:embeddedFont>
    <p:embeddedFont>
      <p:font typeface="Open Sans" panose="020B060603050402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27DC36-1E05-4B81-8B6C-89002CFCFF90}">
  <a:tblStyle styleId="{6727DC36-1E05-4B81-8B6C-89002CFCFF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260" y="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816</c:v>
                </c:pt>
                <c:pt idx="1">
                  <c:v>827</c:v>
                </c:pt>
                <c:pt idx="2">
                  <c:v>587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84-4C93-9BD4-5186155757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19-30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1864</c:v>
                </c:pt>
                <c:pt idx="1">
                  <c:v>1742</c:v>
                </c:pt>
                <c:pt idx="2">
                  <c:v>1463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084-4C93-9BD4-51861557577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31-40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  <c:pt idx="0">
                  <c:v>1428</c:v>
                </c:pt>
                <c:pt idx="1">
                  <c:v>1486</c:v>
                </c:pt>
                <c:pt idx="2">
                  <c:v>1182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084-4C93-9BD4-51861557577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41-50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Sheet1!$E$2:$E$4</c:f>
              <c:numCache>
                <c:formatCode>General</c:formatCode>
                <c:ptCount val="3"/>
                <c:pt idx="0">
                  <c:v>786</c:v>
                </c:pt>
                <c:pt idx="1">
                  <c:v>913</c:v>
                </c:pt>
                <c:pt idx="2">
                  <c:v>740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084-4C93-9BD4-51861557577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51 - more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Sheet1!$F$2:$F$4</c:f>
              <c:numCache>
                <c:formatCode>General</c:formatCode>
                <c:ptCount val="3"/>
                <c:pt idx="0">
                  <c:v>894</c:v>
                </c:pt>
                <c:pt idx="1">
                  <c:v>786</c:v>
                </c:pt>
                <c:pt idx="2">
                  <c:v>646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084-4C93-9BD4-51861557577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67"/>
        <c:overlap val="-43"/>
        <c:axId val="1575975968"/>
        <c:axId val="1575979296"/>
      </c:barChart>
      <c:catAx>
        <c:axId val="15759759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5979296"/>
        <c:crosses val="autoZero"/>
        <c:auto val="1"/>
        <c:lblAlgn val="ctr"/>
        <c:lblOffset val="100"/>
        <c:noMultiLvlLbl val="0"/>
      </c:catAx>
      <c:valAx>
        <c:axId val="1575979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597596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e1e9512b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e1e9512b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86232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e1e9512b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e1e9512b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49508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0457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e1e9512b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e1e9512b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918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e1e9512b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e1e9512b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8366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e1e9512b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e1e9512b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6918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e1e9512b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e1e9512b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e1e9512b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e1e9512b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49165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527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87556" y="1045019"/>
            <a:ext cx="3494100" cy="25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87556" y="3621044"/>
            <a:ext cx="34941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3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7"/>
          <p:cNvSpPr txBox="1">
            <a:spLocks noGrp="1"/>
          </p:cNvSpPr>
          <p:nvPr>
            <p:ph type="body" idx="1"/>
          </p:nvPr>
        </p:nvSpPr>
        <p:spPr>
          <a:xfrm>
            <a:off x="796200" y="1688850"/>
            <a:ext cx="3865800" cy="25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0" name="Google Shape;290;p27"/>
          <p:cNvSpPr/>
          <p:nvPr/>
        </p:nvSpPr>
        <p:spPr>
          <a:xfrm>
            <a:off x="-54950" y="4583175"/>
            <a:ext cx="9277200" cy="57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7"/>
          <p:cNvSpPr/>
          <p:nvPr/>
        </p:nvSpPr>
        <p:spPr>
          <a:xfrm rot="10800000">
            <a:off x="7600857" y="-1615880"/>
            <a:ext cx="3176700" cy="3176700"/>
          </a:xfrm>
          <a:prstGeom prst="blockArc">
            <a:avLst>
              <a:gd name="adj1" fmla="val 16199854"/>
              <a:gd name="adj2" fmla="val 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ONE_COLUMN_TEXT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29"/>
          <p:cNvGrpSpPr/>
          <p:nvPr/>
        </p:nvGrpSpPr>
        <p:grpSpPr>
          <a:xfrm>
            <a:off x="3478113" y="-1078464"/>
            <a:ext cx="2187867" cy="2182473"/>
            <a:chOff x="238125" y="2234600"/>
            <a:chExt cx="1248925" cy="1245775"/>
          </a:xfrm>
        </p:grpSpPr>
        <p:sp>
          <p:nvSpPr>
            <p:cNvPr id="325" name="Google Shape;325;p29"/>
            <p:cNvSpPr/>
            <p:nvPr/>
          </p:nvSpPr>
          <p:spPr>
            <a:xfrm>
              <a:off x="238125" y="2234600"/>
              <a:ext cx="1248925" cy="1245775"/>
            </a:xfrm>
            <a:custGeom>
              <a:avLst/>
              <a:gdLst/>
              <a:ahLst/>
              <a:cxnLst/>
              <a:rect l="l" t="t" r="r" b="b"/>
              <a:pathLst>
                <a:path w="49957" h="49831" extrusionOk="0">
                  <a:moveTo>
                    <a:pt x="27101" y="3122"/>
                  </a:moveTo>
                  <a:lnTo>
                    <a:pt x="28975" y="3372"/>
                  </a:lnTo>
                  <a:lnTo>
                    <a:pt x="30973" y="3872"/>
                  </a:lnTo>
                  <a:lnTo>
                    <a:pt x="32971" y="4496"/>
                  </a:lnTo>
                  <a:lnTo>
                    <a:pt x="34720" y="5245"/>
                  </a:lnTo>
                  <a:lnTo>
                    <a:pt x="36593" y="6120"/>
                  </a:lnTo>
                  <a:lnTo>
                    <a:pt x="38217" y="7244"/>
                  </a:lnTo>
                  <a:lnTo>
                    <a:pt x="39840" y="8617"/>
                  </a:lnTo>
                  <a:lnTo>
                    <a:pt x="41339" y="9991"/>
                  </a:lnTo>
                  <a:lnTo>
                    <a:pt x="42713" y="11615"/>
                  </a:lnTo>
                  <a:lnTo>
                    <a:pt x="43837" y="13488"/>
                  </a:lnTo>
                  <a:lnTo>
                    <a:pt x="44836" y="15361"/>
                  </a:lnTo>
                  <a:lnTo>
                    <a:pt x="45710" y="17609"/>
                  </a:lnTo>
                  <a:lnTo>
                    <a:pt x="46334" y="19857"/>
                  </a:lnTo>
                  <a:lnTo>
                    <a:pt x="46834" y="22355"/>
                  </a:lnTo>
                  <a:lnTo>
                    <a:pt x="47084" y="24978"/>
                  </a:lnTo>
                  <a:lnTo>
                    <a:pt x="46959" y="27226"/>
                  </a:lnTo>
                  <a:lnTo>
                    <a:pt x="46584" y="29474"/>
                  </a:lnTo>
                  <a:lnTo>
                    <a:pt x="46085" y="31597"/>
                  </a:lnTo>
                  <a:lnTo>
                    <a:pt x="45335" y="33595"/>
                  </a:lnTo>
                  <a:lnTo>
                    <a:pt x="44461" y="35469"/>
                  </a:lnTo>
                  <a:lnTo>
                    <a:pt x="43337" y="37342"/>
                  </a:lnTo>
                  <a:lnTo>
                    <a:pt x="42088" y="38966"/>
                  </a:lnTo>
                  <a:lnTo>
                    <a:pt x="40589" y="40589"/>
                  </a:lnTo>
                  <a:lnTo>
                    <a:pt x="39091" y="41963"/>
                  </a:lnTo>
                  <a:lnTo>
                    <a:pt x="37342" y="43337"/>
                  </a:lnTo>
                  <a:lnTo>
                    <a:pt x="35469" y="44336"/>
                  </a:lnTo>
                  <a:lnTo>
                    <a:pt x="33596" y="45335"/>
                  </a:lnTo>
                  <a:lnTo>
                    <a:pt x="31597" y="46084"/>
                  </a:lnTo>
                  <a:lnTo>
                    <a:pt x="29474" y="46584"/>
                  </a:lnTo>
                  <a:lnTo>
                    <a:pt x="27226" y="46958"/>
                  </a:lnTo>
                  <a:lnTo>
                    <a:pt x="24978" y="47083"/>
                  </a:lnTo>
                  <a:lnTo>
                    <a:pt x="22730" y="46958"/>
                  </a:lnTo>
                  <a:lnTo>
                    <a:pt x="20607" y="46584"/>
                  </a:lnTo>
                  <a:lnTo>
                    <a:pt x="18484" y="46084"/>
                  </a:lnTo>
                  <a:lnTo>
                    <a:pt x="16486" y="45335"/>
                  </a:lnTo>
                  <a:lnTo>
                    <a:pt x="14487" y="44336"/>
                  </a:lnTo>
                  <a:lnTo>
                    <a:pt x="12739" y="43337"/>
                  </a:lnTo>
                  <a:lnTo>
                    <a:pt x="10990" y="41963"/>
                  </a:lnTo>
                  <a:lnTo>
                    <a:pt x="9492" y="40589"/>
                  </a:lnTo>
                  <a:lnTo>
                    <a:pt x="7993" y="38966"/>
                  </a:lnTo>
                  <a:lnTo>
                    <a:pt x="6744" y="37342"/>
                  </a:lnTo>
                  <a:lnTo>
                    <a:pt x="5620" y="35469"/>
                  </a:lnTo>
                  <a:lnTo>
                    <a:pt x="4746" y="33595"/>
                  </a:lnTo>
                  <a:lnTo>
                    <a:pt x="3997" y="31597"/>
                  </a:lnTo>
                  <a:lnTo>
                    <a:pt x="3497" y="29474"/>
                  </a:lnTo>
                  <a:lnTo>
                    <a:pt x="3122" y="27226"/>
                  </a:lnTo>
                  <a:lnTo>
                    <a:pt x="2997" y="24978"/>
                  </a:lnTo>
                  <a:lnTo>
                    <a:pt x="3247" y="22355"/>
                  </a:lnTo>
                  <a:lnTo>
                    <a:pt x="3622" y="19857"/>
                  </a:lnTo>
                  <a:lnTo>
                    <a:pt x="4371" y="17609"/>
                  </a:lnTo>
                  <a:lnTo>
                    <a:pt x="5245" y="15361"/>
                  </a:lnTo>
                  <a:lnTo>
                    <a:pt x="6245" y="13488"/>
                  </a:lnTo>
                  <a:lnTo>
                    <a:pt x="7369" y="11615"/>
                  </a:lnTo>
                  <a:lnTo>
                    <a:pt x="8742" y="9991"/>
                  </a:lnTo>
                  <a:lnTo>
                    <a:pt x="10241" y="8617"/>
                  </a:lnTo>
                  <a:lnTo>
                    <a:pt x="11865" y="7244"/>
                  </a:lnTo>
                  <a:lnTo>
                    <a:pt x="13488" y="6120"/>
                  </a:lnTo>
                  <a:lnTo>
                    <a:pt x="15237" y="5245"/>
                  </a:lnTo>
                  <a:lnTo>
                    <a:pt x="17110" y="4496"/>
                  </a:lnTo>
                  <a:lnTo>
                    <a:pt x="19108" y="3872"/>
                  </a:lnTo>
                  <a:lnTo>
                    <a:pt x="20982" y="3372"/>
                  </a:lnTo>
                  <a:lnTo>
                    <a:pt x="22980" y="3122"/>
                  </a:lnTo>
                  <a:close/>
                  <a:moveTo>
                    <a:pt x="24978" y="0"/>
                  </a:moveTo>
                  <a:lnTo>
                    <a:pt x="22480" y="125"/>
                  </a:lnTo>
                  <a:lnTo>
                    <a:pt x="19983" y="500"/>
                  </a:lnTo>
                  <a:lnTo>
                    <a:pt x="17610" y="1124"/>
                  </a:lnTo>
                  <a:lnTo>
                    <a:pt x="15362" y="1998"/>
                  </a:lnTo>
                  <a:lnTo>
                    <a:pt x="13114" y="2997"/>
                  </a:lnTo>
                  <a:lnTo>
                    <a:pt x="11115" y="4246"/>
                  </a:lnTo>
                  <a:lnTo>
                    <a:pt x="9117" y="5745"/>
                  </a:lnTo>
                  <a:lnTo>
                    <a:pt x="7369" y="7369"/>
                  </a:lnTo>
                  <a:lnTo>
                    <a:pt x="5745" y="9117"/>
                  </a:lnTo>
                  <a:lnTo>
                    <a:pt x="4371" y="10990"/>
                  </a:lnTo>
                  <a:lnTo>
                    <a:pt x="3122" y="13113"/>
                  </a:lnTo>
                  <a:lnTo>
                    <a:pt x="1998" y="15237"/>
                  </a:lnTo>
                  <a:lnTo>
                    <a:pt x="1124" y="17609"/>
                  </a:lnTo>
                  <a:lnTo>
                    <a:pt x="500" y="19982"/>
                  </a:lnTo>
                  <a:lnTo>
                    <a:pt x="125" y="22480"/>
                  </a:lnTo>
                  <a:lnTo>
                    <a:pt x="0" y="24978"/>
                  </a:lnTo>
                  <a:lnTo>
                    <a:pt x="250" y="27975"/>
                  </a:lnTo>
                  <a:lnTo>
                    <a:pt x="874" y="30848"/>
                  </a:lnTo>
                  <a:lnTo>
                    <a:pt x="1499" y="33470"/>
                  </a:lnTo>
                  <a:lnTo>
                    <a:pt x="2498" y="35843"/>
                  </a:lnTo>
                  <a:lnTo>
                    <a:pt x="3622" y="38091"/>
                  </a:lnTo>
                  <a:lnTo>
                    <a:pt x="4996" y="40214"/>
                  </a:lnTo>
                  <a:lnTo>
                    <a:pt x="6494" y="41963"/>
                  </a:lnTo>
                  <a:lnTo>
                    <a:pt x="8243" y="43586"/>
                  </a:lnTo>
                  <a:lnTo>
                    <a:pt x="9991" y="45085"/>
                  </a:lnTo>
                  <a:lnTo>
                    <a:pt x="11990" y="46334"/>
                  </a:lnTo>
                  <a:lnTo>
                    <a:pt x="13988" y="47458"/>
                  </a:lnTo>
                  <a:lnTo>
                    <a:pt x="16111" y="48332"/>
                  </a:lnTo>
                  <a:lnTo>
                    <a:pt x="18234" y="48957"/>
                  </a:lnTo>
                  <a:lnTo>
                    <a:pt x="20482" y="49456"/>
                  </a:lnTo>
                  <a:lnTo>
                    <a:pt x="22730" y="49706"/>
                  </a:lnTo>
                  <a:lnTo>
                    <a:pt x="24978" y="49831"/>
                  </a:lnTo>
                  <a:lnTo>
                    <a:pt x="27351" y="49706"/>
                  </a:lnTo>
                  <a:lnTo>
                    <a:pt x="29599" y="49456"/>
                  </a:lnTo>
                  <a:lnTo>
                    <a:pt x="31847" y="48957"/>
                  </a:lnTo>
                  <a:lnTo>
                    <a:pt x="33970" y="48332"/>
                  </a:lnTo>
                  <a:lnTo>
                    <a:pt x="36093" y="47458"/>
                  </a:lnTo>
                  <a:lnTo>
                    <a:pt x="38092" y="46334"/>
                  </a:lnTo>
                  <a:lnTo>
                    <a:pt x="40090" y="45085"/>
                  </a:lnTo>
                  <a:lnTo>
                    <a:pt x="41838" y="43586"/>
                  </a:lnTo>
                  <a:lnTo>
                    <a:pt x="43462" y="41963"/>
                  </a:lnTo>
                  <a:lnTo>
                    <a:pt x="45086" y="40090"/>
                  </a:lnTo>
                  <a:lnTo>
                    <a:pt x="46334" y="38091"/>
                  </a:lnTo>
                  <a:lnTo>
                    <a:pt x="47583" y="35843"/>
                  </a:lnTo>
                  <a:lnTo>
                    <a:pt x="48458" y="33470"/>
                  </a:lnTo>
                  <a:lnTo>
                    <a:pt x="49207" y="30848"/>
                  </a:lnTo>
                  <a:lnTo>
                    <a:pt x="49707" y="27975"/>
                  </a:lnTo>
                  <a:lnTo>
                    <a:pt x="49956" y="24978"/>
                  </a:lnTo>
                  <a:lnTo>
                    <a:pt x="49831" y="22480"/>
                  </a:lnTo>
                  <a:lnTo>
                    <a:pt x="49457" y="19982"/>
                  </a:lnTo>
                  <a:lnTo>
                    <a:pt x="48832" y="17609"/>
                  </a:lnTo>
                  <a:lnTo>
                    <a:pt x="48083" y="15237"/>
                  </a:lnTo>
                  <a:lnTo>
                    <a:pt x="46959" y="13113"/>
                  </a:lnTo>
                  <a:lnTo>
                    <a:pt x="45710" y="10990"/>
                  </a:lnTo>
                  <a:lnTo>
                    <a:pt x="44336" y="9117"/>
                  </a:lnTo>
                  <a:lnTo>
                    <a:pt x="42713" y="7369"/>
                  </a:lnTo>
                  <a:lnTo>
                    <a:pt x="40964" y="5745"/>
                  </a:lnTo>
                  <a:lnTo>
                    <a:pt x="38966" y="4246"/>
                  </a:lnTo>
                  <a:lnTo>
                    <a:pt x="36968" y="2997"/>
                  </a:lnTo>
                  <a:lnTo>
                    <a:pt x="34720" y="1998"/>
                  </a:lnTo>
                  <a:lnTo>
                    <a:pt x="32472" y="1124"/>
                  </a:lnTo>
                  <a:lnTo>
                    <a:pt x="30099" y="500"/>
                  </a:lnTo>
                  <a:lnTo>
                    <a:pt x="27601" y="125"/>
                  </a:lnTo>
                  <a:lnTo>
                    <a:pt x="249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238125" y="2234600"/>
              <a:ext cx="1248925" cy="1245775"/>
            </a:xfrm>
            <a:custGeom>
              <a:avLst/>
              <a:gdLst/>
              <a:ahLst/>
              <a:cxnLst/>
              <a:rect l="l" t="t" r="r" b="b"/>
              <a:pathLst>
                <a:path w="49957" h="49831" fill="none" extrusionOk="0">
                  <a:moveTo>
                    <a:pt x="24978" y="0"/>
                  </a:moveTo>
                  <a:lnTo>
                    <a:pt x="24978" y="0"/>
                  </a:lnTo>
                  <a:lnTo>
                    <a:pt x="22480" y="125"/>
                  </a:lnTo>
                  <a:lnTo>
                    <a:pt x="19983" y="500"/>
                  </a:lnTo>
                  <a:lnTo>
                    <a:pt x="17610" y="1124"/>
                  </a:lnTo>
                  <a:lnTo>
                    <a:pt x="15362" y="1998"/>
                  </a:lnTo>
                  <a:lnTo>
                    <a:pt x="13114" y="2997"/>
                  </a:lnTo>
                  <a:lnTo>
                    <a:pt x="11115" y="4246"/>
                  </a:lnTo>
                  <a:lnTo>
                    <a:pt x="9117" y="5745"/>
                  </a:lnTo>
                  <a:lnTo>
                    <a:pt x="7369" y="7369"/>
                  </a:lnTo>
                  <a:lnTo>
                    <a:pt x="5745" y="9117"/>
                  </a:lnTo>
                  <a:lnTo>
                    <a:pt x="4371" y="10990"/>
                  </a:lnTo>
                  <a:lnTo>
                    <a:pt x="3122" y="13113"/>
                  </a:lnTo>
                  <a:lnTo>
                    <a:pt x="1998" y="15237"/>
                  </a:lnTo>
                  <a:lnTo>
                    <a:pt x="1124" y="17609"/>
                  </a:lnTo>
                  <a:lnTo>
                    <a:pt x="500" y="19982"/>
                  </a:lnTo>
                  <a:lnTo>
                    <a:pt x="125" y="22480"/>
                  </a:lnTo>
                  <a:lnTo>
                    <a:pt x="0" y="24978"/>
                  </a:lnTo>
                  <a:lnTo>
                    <a:pt x="0" y="24978"/>
                  </a:lnTo>
                  <a:lnTo>
                    <a:pt x="250" y="27975"/>
                  </a:lnTo>
                  <a:lnTo>
                    <a:pt x="874" y="30848"/>
                  </a:lnTo>
                  <a:lnTo>
                    <a:pt x="1499" y="33470"/>
                  </a:lnTo>
                  <a:lnTo>
                    <a:pt x="2498" y="35843"/>
                  </a:lnTo>
                  <a:lnTo>
                    <a:pt x="3622" y="38091"/>
                  </a:lnTo>
                  <a:lnTo>
                    <a:pt x="4996" y="40214"/>
                  </a:lnTo>
                  <a:lnTo>
                    <a:pt x="6494" y="41963"/>
                  </a:lnTo>
                  <a:lnTo>
                    <a:pt x="8243" y="43586"/>
                  </a:lnTo>
                  <a:lnTo>
                    <a:pt x="9991" y="45085"/>
                  </a:lnTo>
                  <a:lnTo>
                    <a:pt x="11990" y="46334"/>
                  </a:lnTo>
                  <a:lnTo>
                    <a:pt x="13988" y="47458"/>
                  </a:lnTo>
                  <a:lnTo>
                    <a:pt x="16111" y="48332"/>
                  </a:lnTo>
                  <a:lnTo>
                    <a:pt x="18234" y="48957"/>
                  </a:lnTo>
                  <a:lnTo>
                    <a:pt x="20482" y="49456"/>
                  </a:lnTo>
                  <a:lnTo>
                    <a:pt x="22730" y="49706"/>
                  </a:lnTo>
                  <a:lnTo>
                    <a:pt x="24978" y="49831"/>
                  </a:lnTo>
                  <a:lnTo>
                    <a:pt x="27351" y="49706"/>
                  </a:lnTo>
                  <a:lnTo>
                    <a:pt x="29599" y="49456"/>
                  </a:lnTo>
                  <a:lnTo>
                    <a:pt x="31847" y="48957"/>
                  </a:lnTo>
                  <a:lnTo>
                    <a:pt x="33970" y="48332"/>
                  </a:lnTo>
                  <a:lnTo>
                    <a:pt x="36093" y="47458"/>
                  </a:lnTo>
                  <a:lnTo>
                    <a:pt x="38092" y="46334"/>
                  </a:lnTo>
                  <a:lnTo>
                    <a:pt x="40090" y="45085"/>
                  </a:lnTo>
                  <a:lnTo>
                    <a:pt x="41838" y="43586"/>
                  </a:lnTo>
                  <a:lnTo>
                    <a:pt x="43462" y="41963"/>
                  </a:lnTo>
                  <a:lnTo>
                    <a:pt x="45086" y="40090"/>
                  </a:lnTo>
                  <a:lnTo>
                    <a:pt x="46334" y="38091"/>
                  </a:lnTo>
                  <a:lnTo>
                    <a:pt x="47583" y="35843"/>
                  </a:lnTo>
                  <a:lnTo>
                    <a:pt x="48458" y="33470"/>
                  </a:lnTo>
                  <a:lnTo>
                    <a:pt x="49207" y="30848"/>
                  </a:lnTo>
                  <a:lnTo>
                    <a:pt x="49707" y="27975"/>
                  </a:lnTo>
                  <a:lnTo>
                    <a:pt x="49956" y="24978"/>
                  </a:lnTo>
                  <a:lnTo>
                    <a:pt x="49956" y="24978"/>
                  </a:lnTo>
                  <a:lnTo>
                    <a:pt x="49831" y="22480"/>
                  </a:lnTo>
                  <a:lnTo>
                    <a:pt x="49457" y="19982"/>
                  </a:lnTo>
                  <a:lnTo>
                    <a:pt x="48832" y="17609"/>
                  </a:lnTo>
                  <a:lnTo>
                    <a:pt x="48083" y="15237"/>
                  </a:lnTo>
                  <a:lnTo>
                    <a:pt x="46959" y="13113"/>
                  </a:lnTo>
                  <a:lnTo>
                    <a:pt x="45710" y="10990"/>
                  </a:lnTo>
                  <a:lnTo>
                    <a:pt x="44336" y="9117"/>
                  </a:lnTo>
                  <a:lnTo>
                    <a:pt x="42713" y="7369"/>
                  </a:lnTo>
                  <a:lnTo>
                    <a:pt x="40964" y="5745"/>
                  </a:lnTo>
                  <a:lnTo>
                    <a:pt x="38966" y="4246"/>
                  </a:lnTo>
                  <a:lnTo>
                    <a:pt x="36968" y="2997"/>
                  </a:lnTo>
                  <a:lnTo>
                    <a:pt x="34720" y="1998"/>
                  </a:lnTo>
                  <a:lnTo>
                    <a:pt x="32472" y="1124"/>
                  </a:lnTo>
                  <a:lnTo>
                    <a:pt x="30099" y="500"/>
                  </a:lnTo>
                  <a:lnTo>
                    <a:pt x="27601" y="125"/>
                  </a:lnTo>
                  <a:lnTo>
                    <a:pt x="24978" y="0"/>
                  </a:lnTo>
                  <a:lnTo>
                    <a:pt x="2497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313050" y="2312650"/>
              <a:ext cx="1102175" cy="1099050"/>
            </a:xfrm>
            <a:custGeom>
              <a:avLst/>
              <a:gdLst/>
              <a:ahLst/>
              <a:cxnLst/>
              <a:rect l="l" t="t" r="r" b="b"/>
              <a:pathLst>
                <a:path w="44087" h="43962" fill="none" extrusionOk="0">
                  <a:moveTo>
                    <a:pt x="21981" y="43961"/>
                  </a:moveTo>
                  <a:lnTo>
                    <a:pt x="21981" y="43961"/>
                  </a:lnTo>
                  <a:lnTo>
                    <a:pt x="19733" y="43836"/>
                  </a:lnTo>
                  <a:lnTo>
                    <a:pt x="17610" y="43462"/>
                  </a:lnTo>
                  <a:lnTo>
                    <a:pt x="15487" y="42962"/>
                  </a:lnTo>
                  <a:lnTo>
                    <a:pt x="13489" y="42213"/>
                  </a:lnTo>
                  <a:lnTo>
                    <a:pt x="11490" y="41214"/>
                  </a:lnTo>
                  <a:lnTo>
                    <a:pt x="9742" y="40215"/>
                  </a:lnTo>
                  <a:lnTo>
                    <a:pt x="7993" y="38841"/>
                  </a:lnTo>
                  <a:lnTo>
                    <a:pt x="6495" y="37467"/>
                  </a:lnTo>
                  <a:lnTo>
                    <a:pt x="4996" y="35844"/>
                  </a:lnTo>
                  <a:lnTo>
                    <a:pt x="3747" y="34220"/>
                  </a:lnTo>
                  <a:lnTo>
                    <a:pt x="2623" y="32347"/>
                  </a:lnTo>
                  <a:lnTo>
                    <a:pt x="1749" y="30473"/>
                  </a:lnTo>
                  <a:lnTo>
                    <a:pt x="1000" y="28475"/>
                  </a:lnTo>
                  <a:lnTo>
                    <a:pt x="500" y="26352"/>
                  </a:lnTo>
                  <a:lnTo>
                    <a:pt x="125" y="24104"/>
                  </a:lnTo>
                  <a:lnTo>
                    <a:pt x="0" y="21856"/>
                  </a:lnTo>
                  <a:lnTo>
                    <a:pt x="0" y="21856"/>
                  </a:lnTo>
                  <a:lnTo>
                    <a:pt x="250" y="19233"/>
                  </a:lnTo>
                  <a:lnTo>
                    <a:pt x="625" y="16735"/>
                  </a:lnTo>
                  <a:lnTo>
                    <a:pt x="1374" y="14487"/>
                  </a:lnTo>
                  <a:lnTo>
                    <a:pt x="2248" y="12239"/>
                  </a:lnTo>
                  <a:lnTo>
                    <a:pt x="3248" y="10366"/>
                  </a:lnTo>
                  <a:lnTo>
                    <a:pt x="4372" y="8493"/>
                  </a:lnTo>
                  <a:lnTo>
                    <a:pt x="5745" y="6869"/>
                  </a:lnTo>
                  <a:lnTo>
                    <a:pt x="7244" y="5495"/>
                  </a:lnTo>
                  <a:lnTo>
                    <a:pt x="8868" y="4122"/>
                  </a:lnTo>
                  <a:lnTo>
                    <a:pt x="10491" y="2998"/>
                  </a:lnTo>
                  <a:lnTo>
                    <a:pt x="12240" y="2123"/>
                  </a:lnTo>
                  <a:lnTo>
                    <a:pt x="14113" y="1374"/>
                  </a:lnTo>
                  <a:lnTo>
                    <a:pt x="16111" y="750"/>
                  </a:lnTo>
                  <a:lnTo>
                    <a:pt x="17985" y="250"/>
                  </a:lnTo>
                  <a:lnTo>
                    <a:pt x="19983" y="0"/>
                  </a:lnTo>
                  <a:lnTo>
                    <a:pt x="21981" y="0"/>
                  </a:lnTo>
                  <a:lnTo>
                    <a:pt x="24104" y="0"/>
                  </a:lnTo>
                  <a:lnTo>
                    <a:pt x="25978" y="250"/>
                  </a:lnTo>
                  <a:lnTo>
                    <a:pt x="27976" y="750"/>
                  </a:lnTo>
                  <a:lnTo>
                    <a:pt x="29974" y="1374"/>
                  </a:lnTo>
                  <a:lnTo>
                    <a:pt x="31723" y="2123"/>
                  </a:lnTo>
                  <a:lnTo>
                    <a:pt x="33596" y="2998"/>
                  </a:lnTo>
                  <a:lnTo>
                    <a:pt x="35220" y="4122"/>
                  </a:lnTo>
                  <a:lnTo>
                    <a:pt x="36843" y="5495"/>
                  </a:lnTo>
                  <a:lnTo>
                    <a:pt x="38342" y="6869"/>
                  </a:lnTo>
                  <a:lnTo>
                    <a:pt x="39716" y="8493"/>
                  </a:lnTo>
                  <a:lnTo>
                    <a:pt x="40840" y="10366"/>
                  </a:lnTo>
                  <a:lnTo>
                    <a:pt x="41839" y="12239"/>
                  </a:lnTo>
                  <a:lnTo>
                    <a:pt x="42713" y="14487"/>
                  </a:lnTo>
                  <a:lnTo>
                    <a:pt x="43337" y="16735"/>
                  </a:lnTo>
                  <a:lnTo>
                    <a:pt x="43837" y="19233"/>
                  </a:lnTo>
                  <a:lnTo>
                    <a:pt x="44087" y="21856"/>
                  </a:lnTo>
                  <a:lnTo>
                    <a:pt x="44087" y="21856"/>
                  </a:lnTo>
                  <a:lnTo>
                    <a:pt x="43962" y="24104"/>
                  </a:lnTo>
                  <a:lnTo>
                    <a:pt x="43587" y="26352"/>
                  </a:lnTo>
                  <a:lnTo>
                    <a:pt x="43088" y="28475"/>
                  </a:lnTo>
                  <a:lnTo>
                    <a:pt x="42338" y="30473"/>
                  </a:lnTo>
                  <a:lnTo>
                    <a:pt x="41464" y="32347"/>
                  </a:lnTo>
                  <a:lnTo>
                    <a:pt x="40340" y="34220"/>
                  </a:lnTo>
                  <a:lnTo>
                    <a:pt x="39091" y="35844"/>
                  </a:lnTo>
                  <a:lnTo>
                    <a:pt x="37592" y="37467"/>
                  </a:lnTo>
                  <a:lnTo>
                    <a:pt x="36094" y="38841"/>
                  </a:lnTo>
                  <a:lnTo>
                    <a:pt x="34345" y="40215"/>
                  </a:lnTo>
                  <a:lnTo>
                    <a:pt x="32472" y="41214"/>
                  </a:lnTo>
                  <a:lnTo>
                    <a:pt x="30599" y="42213"/>
                  </a:lnTo>
                  <a:lnTo>
                    <a:pt x="28600" y="42962"/>
                  </a:lnTo>
                  <a:lnTo>
                    <a:pt x="26477" y="43462"/>
                  </a:lnTo>
                  <a:lnTo>
                    <a:pt x="24229" y="43836"/>
                  </a:lnTo>
                  <a:lnTo>
                    <a:pt x="21981" y="43961"/>
                  </a:lnTo>
                  <a:lnTo>
                    <a:pt x="21981" y="4396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862575" y="3411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384850" y="2381325"/>
              <a:ext cx="955450" cy="699425"/>
            </a:xfrm>
            <a:custGeom>
              <a:avLst/>
              <a:gdLst/>
              <a:ahLst/>
              <a:cxnLst/>
              <a:rect l="l" t="t" r="r" b="b"/>
              <a:pathLst>
                <a:path w="38218" h="27977" extrusionOk="0">
                  <a:moveTo>
                    <a:pt x="19109" y="20608"/>
                  </a:moveTo>
                  <a:lnTo>
                    <a:pt x="20108" y="20733"/>
                  </a:lnTo>
                  <a:lnTo>
                    <a:pt x="21107" y="20982"/>
                  </a:lnTo>
                  <a:lnTo>
                    <a:pt x="21982" y="21357"/>
                  </a:lnTo>
                  <a:lnTo>
                    <a:pt x="22731" y="21857"/>
                  </a:lnTo>
                  <a:lnTo>
                    <a:pt x="23480" y="22481"/>
                  </a:lnTo>
                  <a:lnTo>
                    <a:pt x="24105" y="23230"/>
                  </a:lnTo>
                  <a:lnTo>
                    <a:pt x="24479" y="24105"/>
                  </a:lnTo>
                  <a:lnTo>
                    <a:pt x="24854" y="24979"/>
                  </a:lnTo>
                  <a:lnTo>
                    <a:pt x="13489" y="24979"/>
                  </a:lnTo>
                  <a:lnTo>
                    <a:pt x="13739" y="24105"/>
                  </a:lnTo>
                  <a:lnTo>
                    <a:pt x="14238" y="23230"/>
                  </a:lnTo>
                  <a:lnTo>
                    <a:pt x="14863" y="22481"/>
                  </a:lnTo>
                  <a:lnTo>
                    <a:pt x="15487" y="21857"/>
                  </a:lnTo>
                  <a:lnTo>
                    <a:pt x="16362" y="21357"/>
                  </a:lnTo>
                  <a:lnTo>
                    <a:pt x="17236" y="20982"/>
                  </a:lnTo>
                  <a:lnTo>
                    <a:pt x="18110" y="20733"/>
                  </a:lnTo>
                  <a:lnTo>
                    <a:pt x="19109" y="20608"/>
                  </a:lnTo>
                  <a:close/>
                  <a:moveTo>
                    <a:pt x="20608" y="2998"/>
                  </a:moveTo>
                  <a:lnTo>
                    <a:pt x="21982" y="3248"/>
                  </a:lnTo>
                  <a:lnTo>
                    <a:pt x="23231" y="3498"/>
                  </a:lnTo>
                  <a:lnTo>
                    <a:pt x="24479" y="3872"/>
                  </a:lnTo>
                  <a:lnTo>
                    <a:pt x="25603" y="4372"/>
                  </a:lnTo>
                  <a:lnTo>
                    <a:pt x="26852" y="4872"/>
                  </a:lnTo>
                  <a:lnTo>
                    <a:pt x="27852" y="5496"/>
                  </a:lnTo>
                  <a:lnTo>
                    <a:pt x="28976" y="6245"/>
                  </a:lnTo>
                  <a:lnTo>
                    <a:pt x="29850" y="7120"/>
                  </a:lnTo>
                  <a:lnTo>
                    <a:pt x="27976" y="8993"/>
                  </a:lnTo>
                  <a:lnTo>
                    <a:pt x="30100" y="10991"/>
                  </a:lnTo>
                  <a:lnTo>
                    <a:pt x="31848" y="9243"/>
                  </a:lnTo>
                  <a:lnTo>
                    <a:pt x="32597" y="10242"/>
                  </a:lnTo>
                  <a:lnTo>
                    <a:pt x="33222" y="11241"/>
                  </a:lnTo>
                  <a:lnTo>
                    <a:pt x="33846" y="12365"/>
                  </a:lnTo>
                  <a:lnTo>
                    <a:pt x="34346" y="13489"/>
                  </a:lnTo>
                  <a:lnTo>
                    <a:pt x="34720" y="14613"/>
                  </a:lnTo>
                  <a:lnTo>
                    <a:pt x="34970" y="15862"/>
                  </a:lnTo>
                  <a:lnTo>
                    <a:pt x="35220" y="17111"/>
                  </a:lnTo>
                  <a:lnTo>
                    <a:pt x="35345" y="18360"/>
                  </a:lnTo>
                  <a:lnTo>
                    <a:pt x="32348" y="18360"/>
                  </a:lnTo>
                  <a:lnTo>
                    <a:pt x="32348" y="21357"/>
                  </a:lnTo>
                  <a:lnTo>
                    <a:pt x="35220" y="21357"/>
                  </a:lnTo>
                  <a:lnTo>
                    <a:pt x="34845" y="23230"/>
                  </a:lnTo>
                  <a:lnTo>
                    <a:pt x="34221" y="24979"/>
                  </a:lnTo>
                  <a:lnTo>
                    <a:pt x="27852" y="24979"/>
                  </a:lnTo>
                  <a:lnTo>
                    <a:pt x="27602" y="23730"/>
                  </a:lnTo>
                  <a:lnTo>
                    <a:pt x="27102" y="22606"/>
                  </a:lnTo>
                  <a:lnTo>
                    <a:pt x="26353" y="21482"/>
                  </a:lnTo>
                  <a:lnTo>
                    <a:pt x="25603" y="20483"/>
                  </a:lnTo>
                  <a:lnTo>
                    <a:pt x="24729" y="19609"/>
                  </a:lnTo>
                  <a:lnTo>
                    <a:pt x="23605" y="18859"/>
                  </a:lnTo>
                  <a:lnTo>
                    <a:pt x="22481" y="18360"/>
                  </a:lnTo>
                  <a:lnTo>
                    <a:pt x="21232" y="17985"/>
                  </a:lnTo>
                  <a:lnTo>
                    <a:pt x="24979" y="9492"/>
                  </a:lnTo>
                  <a:lnTo>
                    <a:pt x="22231" y="8244"/>
                  </a:lnTo>
                  <a:lnTo>
                    <a:pt x="18110" y="17735"/>
                  </a:lnTo>
                  <a:lnTo>
                    <a:pt x="16736" y="17985"/>
                  </a:lnTo>
                  <a:lnTo>
                    <a:pt x="15362" y="18485"/>
                  </a:lnTo>
                  <a:lnTo>
                    <a:pt x="14238" y="19234"/>
                  </a:lnTo>
                  <a:lnTo>
                    <a:pt x="13114" y="20108"/>
                  </a:lnTo>
                  <a:lnTo>
                    <a:pt x="12115" y="21107"/>
                  </a:lnTo>
                  <a:lnTo>
                    <a:pt x="11366" y="22356"/>
                  </a:lnTo>
                  <a:lnTo>
                    <a:pt x="10866" y="23605"/>
                  </a:lnTo>
                  <a:lnTo>
                    <a:pt x="10492" y="24979"/>
                  </a:lnTo>
                  <a:lnTo>
                    <a:pt x="4122" y="24979"/>
                  </a:lnTo>
                  <a:lnTo>
                    <a:pt x="3498" y="23230"/>
                  </a:lnTo>
                  <a:lnTo>
                    <a:pt x="3123" y="21357"/>
                  </a:lnTo>
                  <a:lnTo>
                    <a:pt x="5996" y="21357"/>
                  </a:lnTo>
                  <a:lnTo>
                    <a:pt x="5996" y="18360"/>
                  </a:lnTo>
                  <a:lnTo>
                    <a:pt x="2998" y="18360"/>
                  </a:lnTo>
                  <a:lnTo>
                    <a:pt x="3123" y="17111"/>
                  </a:lnTo>
                  <a:lnTo>
                    <a:pt x="3373" y="15862"/>
                  </a:lnTo>
                  <a:lnTo>
                    <a:pt x="3623" y="14613"/>
                  </a:lnTo>
                  <a:lnTo>
                    <a:pt x="3997" y="13489"/>
                  </a:lnTo>
                  <a:lnTo>
                    <a:pt x="4497" y="12365"/>
                  </a:lnTo>
                  <a:lnTo>
                    <a:pt x="5121" y="11241"/>
                  </a:lnTo>
                  <a:lnTo>
                    <a:pt x="5746" y="10242"/>
                  </a:lnTo>
                  <a:lnTo>
                    <a:pt x="6370" y="9243"/>
                  </a:lnTo>
                  <a:lnTo>
                    <a:pt x="8244" y="10991"/>
                  </a:lnTo>
                  <a:lnTo>
                    <a:pt x="10367" y="8993"/>
                  </a:lnTo>
                  <a:lnTo>
                    <a:pt x="8369" y="7120"/>
                  </a:lnTo>
                  <a:lnTo>
                    <a:pt x="9368" y="6245"/>
                  </a:lnTo>
                  <a:lnTo>
                    <a:pt x="10492" y="5496"/>
                  </a:lnTo>
                  <a:lnTo>
                    <a:pt x="11491" y="4872"/>
                  </a:lnTo>
                  <a:lnTo>
                    <a:pt x="12615" y="4372"/>
                  </a:lnTo>
                  <a:lnTo>
                    <a:pt x="13864" y="3872"/>
                  </a:lnTo>
                  <a:lnTo>
                    <a:pt x="15113" y="3498"/>
                  </a:lnTo>
                  <a:lnTo>
                    <a:pt x="16362" y="3248"/>
                  </a:lnTo>
                  <a:lnTo>
                    <a:pt x="17735" y="2998"/>
                  </a:lnTo>
                  <a:lnTo>
                    <a:pt x="17735" y="5871"/>
                  </a:lnTo>
                  <a:lnTo>
                    <a:pt x="20608" y="5871"/>
                  </a:lnTo>
                  <a:lnTo>
                    <a:pt x="20608" y="2998"/>
                  </a:lnTo>
                  <a:close/>
                  <a:moveTo>
                    <a:pt x="19109" y="1"/>
                  </a:moveTo>
                  <a:lnTo>
                    <a:pt x="17735" y="126"/>
                  </a:lnTo>
                  <a:lnTo>
                    <a:pt x="16486" y="251"/>
                  </a:lnTo>
                  <a:lnTo>
                    <a:pt x="15113" y="500"/>
                  </a:lnTo>
                  <a:lnTo>
                    <a:pt x="13864" y="750"/>
                  </a:lnTo>
                  <a:lnTo>
                    <a:pt x="12615" y="1125"/>
                  </a:lnTo>
                  <a:lnTo>
                    <a:pt x="11491" y="1624"/>
                  </a:lnTo>
                  <a:lnTo>
                    <a:pt x="10367" y="2124"/>
                  </a:lnTo>
                  <a:lnTo>
                    <a:pt x="9243" y="2748"/>
                  </a:lnTo>
                  <a:lnTo>
                    <a:pt x="8244" y="3373"/>
                  </a:lnTo>
                  <a:lnTo>
                    <a:pt x="7369" y="4122"/>
                  </a:lnTo>
                  <a:lnTo>
                    <a:pt x="6370" y="4996"/>
                  </a:lnTo>
                  <a:lnTo>
                    <a:pt x="5496" y="5746"/>
                  </a:lnTo>
                  <a:lnTo>
                    <a:pt x="3997" y="7619"/>
                  </a:lnTo>
                  <a:lnTo>
                    <a:pt x="2748" y="9617"/>
                  </a:lnTo>
                  <a:lnTo>
                    <a:pt x="1624" y="11740"/>
                  </a:lnTo>
                  <a:lnTo>
                    <a:pt x="875" y="13988"/>
                  </a:lnTo>
                  <a:lnTo>
                    <a:pt x="251" y="16236"/>
                  </a:lnTo>
                  <a:lnTo>
                    <a:pt x="126" y="18609"/>
                  </a:lnTo>
                  <a:lnTo>
                    <a:pt x="1" y="19858"/>
                  </a:lnTo>
                  <a:lnTo>
                    <a:pt x="126" y="20982"/>
                  </a:lnTo>
                  <a:lnTo>
                    <a:pt x="251" y="22231"/>
                  </a:lnTo>
                  <a:lnTo>
                    <a:pt x="500" y="23355"/>
                  </a:lnTo>
                  <a:lnTo>
                    <a:pt x="750" y="24479"/>
                  </a:lnTo>
                  <a:lnTo>
                    <a:pt x="1125" y="25728"/>
                  </a:lnTo>
                  <a:lnTo>
                    <a:pt x="1624" y="26852"/>
                  </a:lnTo>
                  <a:lnTo>
                    <a:pt x="2249" y="27976"/>
                  </a:lnTo>
                  <a:lnTo>
                    <a:pt x="36094" y="27976"/>
                  </a:lnTo>
                  <a:lnTo>
                    <a:pt x="36719" y="26852"/>
                  </a:lnTo>
                  <a:lnTo>
                    <a:pt x="37093" y="25728"/>
                  </a:lnTo>
                  <a:lnTo>
                    <a:pt x="37593" y="24479"/>
                  </a:lnTo>
                  <a:lnTo>
                    <a:pt x="37843" y="23355"/>
                  </a:lnTo>
                  <a:lnTo>
                    <a:pt x="38093" y="22231"/>
                  </a:lnTo>
                  <a:lnTo>
                    <a:pt x="38217" y="20982"/>
                  </a:lnTo>
                  <a:lnTo>
                    <a:pt x="38217" y="19858"/>
                  </a:lnTo>
                  <a:lnTo>
                    <a:pt x="38217" y="18609"/>
                  </a:lnTo>
                  <a:lnTo>
                    <a:pt x="37968" y="16236"/>
                  </a:lnTo>
                  <a:lnTo>
                    <a:pt x="37468" y="13988"/>
                  </a:lnTo>
                  <a:lnTo>
                    <a:pt x="36719" y="11740"/>
                  </a:lnTo>
                  <a:lnTo>
                    <a:pt x="35595" y="9617"/>
                  </a:lnTo>
                  <a:lnTo>
                    <a:pt x="34346" y="7619"/>
                  </a:lnTo>
                  <a:lnTo>
                    <a:pt x="32722" y="5746"/>
                  </a:lnTo>
                  <a:lnTo>
                    <a:pt x="31973" y="4872"/>
                  </a:lnTo>
                  <a:lnTo>
                    <a:pt x="30974" y="4122"/>
                  </a:lnTo>
                  <a:lnTo>
                    <a:pt x="29975" y="3373"/>
                  </a:lnTo>
                  <a:lnTo>
                    <a:pt x="28976" y="2748"/>
                  </a:lnTo>
                  <a:lnTo>
                    <a:pt x="27976" y="2124"/>
                  </a:lnTo>
                  <a:lnTo>
                    <a:pt x="26852" y="1624"/>
                  </a:lnTo>
                  <a:lnTo>
                    <a:pt x="25603" y="1125"/>
                  </a:lnTo>
                  <a:lnTo>
                    <a:pt x="24479" y="750"/>
                  </a:lnTo>
                  <a:lnTo>
                    <a:pt x="23231" y="500"/>
                  </a:lnTo>
                  <a:lnTo>
                    <a:pt x="21857" y="251"/>
                  </a:lnTo>
                  <a:lnTo>
                    <a:pt x="20483" y="126"/>
                  </a:lnTo>
                  <a:lnTo>
                    <a:pt x="191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384850" y="2381325"/>
              <a:ext cx="955450" cy="699425"/>
            </a:xfrm>
            <a:custGeom>
              <a:avLst/>
              <a:gdLst/>
              <a:ahLst/>
              <a:cxnLst/>
              <a:rect l="l" t="t" r="r" b="b"/>
              <a:pathLst>
                <a:path w="38218" h="27977" fill="none" extrusionOk="0">
                  <a:moveTo>
                    <a:pt x="19109" y="1"/>
                  </a:moveTo>
                  <a:lnTo>
                    <a:pt x="19109" y="1"/>
                  </a:lnTo>
                  <a:lnTo>
                    <a:pt x="17735" y="126"/>
                  </a:lnTo>
                  <a:lnTo>
                    <a:pt x="16486" y="251"/>
                  </a:lnTo>
                  <a:lnTo>
                    <a:pt x="15113" y="500"/>
                  </a:lnTo>
                  <a:lnTo>
                    <a:pt x="13864" y="750"/>
                  </a:lnTo>
                  <a:lnTo>
                    <a:pt x="12615" y="1125"/>
                  </a:lnTo>
                  <a:lnTo>
                    <a:pt x="11491" y="1624"/>
                  </a:lnTo>
                  <a:lnTo>
                    <a:pt x="10367" y="2124"/>
                  </a:lnTo>
                  <a:lnTo>
                    <a:pt x="9243" y="2748"/>
                  </a:lnTo>
                  <a:lnTo>
                    <a:pt x="8244" y="3373"/>
                  </a:lnTo>
                  <a:lnTo>
                    <a:pt x="7369" y="4122"/>
                  </a:lnTo>
                  <a:lnTo>
                    <a:pt x="6370" y="4996"/>
                  </a:lnTo>
                  <a:lnTo>
                    <a:pt x="5496" y="5746"/>
                  </a:lnTo>
                  <a:lnTo>
                    <a:pt x="3997" y="7619"/>
                  </a:lnTo>
                  <a:lnTo>
                    <a:pt x="2748" y="9617"/>
                  </a:lnTo>
                  <a:lnTo>
                    <a:pt x="1624" y="11740"/>
                  </a:lnTo>
                  <a:lnTo>
                    <a:pt x="875" y="13988"/>
                  </a:lnTo>
                  <a:lnTo>
                    <a:pt x="251" y="16236"/>
                  </a:lnTo>
                  <a:lnTo>
                    <a:pt x="126" y="18609"/>
                  </a:lnTo>
                  <a:lnTo>
                    <a:pt x="1" y="19858"/>
                  </a:lnTo>
                  <a:lnTo>
                    <a:pt x="126" y="20982"/>
                  </a:lnTo>
                  <a:lnTo>
                    <a:pt x="251" y="22231"/>
                  </a:lnTo>
                  <a:lnTo>
                    <a:pt x="500" y="23355"/>
                  </a:lnTo>
                  <a:lnTo>
                    <a:pt x="750" y="24479"/>
                  </a:lnTo>
                  <a:lnTo>
                    <a:pt x="1125" y="25728"/>
                  </a:lnTo>
                  <a:lnTo>
                    <a:pt x="1624" y="26852"/>
                  </a:lnTo>
                  <a:lnTo>
                    <a:pt x="2249" y="27976"/>
                  </a:lnTo>
                  <a:lnTo>
                    <a:pt x="36094" y="27976"/>
                  </a:lnTo>
                  <a:lnTo>
                    <a:pt x="36094" y="27976"/>
                  </a:lnTo>
                  <a:lnTo>
                    <a:pt x="36719" y="26852"/>
                  </a:lnTo>
                  <a:lnTo>
                    <a:pt x="37093" y="25728"/>
                  </a:lnTo>
                  <a:lnTo>
                    <a:pt x="37593" y="24479"/>
                  </a:lnTo>
                  <a:lnTo>
                    <a:pt x="37843" y="23355"/>
                  </a:lnTo>
                  <a:lnTo>
                    <a:pt x="38093" y="22231"/>
                  </a:lnTo>
                  <a:lnTo>
                    <a:pt x="38217" y="20982"/>
                  </a:lnTo>
                  <a:lnTo>
                    <a:pt x="38217" y="19858"/>
                  </a:lnTo>
                  <a:lnTo>
                    <a:pt x="38217" y="18609"/>
                  </a:lnTo>
                  <a:lnTo>
                    <a:pt x="37968" y="16236"/>
                  </a:lnTo>
                  <a:lnTo>
                    <a:pt x="37468" y="13988"/>
                  </a:lnTo>
                  <a:lnTo>
                    <a:pt x="36719" y="11740"/>
                  </a:lnTo>
                  <a:lnTo>
                    <a:pt x="35595" y="9617"/>
                  </a:lnTo>
                  <a:lnTo>
                    <a:pt x="34346" y="7619"/>
                  </a:lnTo>
                  <a:lnTo>
                    <a:pt x="32722" y="5746"/>
                  </a:lnTo>
                  <a:lnTo>
                    <a:pt x="31973" y="4872"/>
                  </a:lnTo>
                  <a:lnTo>
                    <a:pt x="30974" y="4122"/>
                  </a:lnTo>
                  <a:lnTo>
                    <a:pt x="29975" y="3373"/>
                  </a:lnTo>
                  <a:lnTo>
                    <a:pt x="28976" y="2748"/>
                  </a:lnTo>
                  <a:lnTo>
                    <a:pt x="27976" y="2124"/>
                  </a:lnTo>
                  <a:lnTo>
                    <a:pt x="26852" y="1624"/>
                  </a:lnTo>
                  <a:lnTo>
                    <a:pt x="25603" y="1125"/>
                  </a:lnTo>
                  <a:lnTo>
                    <a:pt x="24479" y="750"/>
                  </a:lnTo>
                  <a:lnTo>
                    <a:pt x="23231" y="500"/>
                  </a:lnTo>
                  <a:lnTo>
                    <a:pt x="21857" y="251"/>
                  </a:lnTo>
                  <a:lnTo>
                    <a:pt x="20483" y="126"/>
                  </a:lnTo>
                  <a:lnTo>
                    <a:pt x="19109" y="1"/>
                  </a:lnTo>
                  <a:lnTo>
                    <a:pt x="1910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722075" y="2896500"/>
              <a:ext cx="284150" cy="109300"/>
            </a:xfrm>
            <a:custGeom>
              <a:avLst/>
              <a:gdLst/>
              <a:ahLst/>
              <a:cxnLst/>
              <a:rect l="l" t="t" r="r" b="b"/>
              <a:pathLst>
                <a:path w="11366" h="4372" fill="none" extrusionOk="0">
                  <a:moveTo>
                    <a:pt x="5620" y="1"/>
                  </a:moveTo>
                  <a:lnTo>
                    <a:pt x="5620" y="1"/>
                  </a:lnTo>
                  <a:lnTo>
                    <a:pt x="6619" y="126"/>
                  </a:lnTo>
                  <a:lnTo>
                    <a:pt x="7618" y="375"/>
                  </a:lnTo>
                  <a:lnTo>
                    <a:pt x="8493" y="750"/>
                  </a:lnTo>
                  <a:lnTo>
                    <a:pt x="9242" y="1250"/>
                  </a:lnTo>
                  <a:lnTo>
                    <a:pt x="9991" y="1874"/>
                  </a:lnTo>
                  <a:lnTo>
                    <a:pt x="10616" y="2623"/>
                  </a:lnTo>
                  <a:lnTo>
                    <a:pt x="10990" y="3498"/>
                  </a:lnTo>
                  <a:lnTo>
                    <a:pt x="11365" y="4372"/>
                  </a:lnTo>
                  <a:lnTo>
                    <a:pt x="0" y="4372"/>
                  </a:lnTo>
                  <a:lnTo>
                    <a:pt x="0" y="4372"/>
                  </a:lnTo>
                  <a:lnTo>
                    <a:pt x="250" y="3498"/>
                  </a:lnTo>
                  <a:lnTo>
                    <a:pt x="749" y="2623"/>
                  </a:lnTo>
                  <a:lnTo>
                    <a:pt x="1374" y="1874"/>
                  </a:lnTo>
                  <a:lnTo>
                    <a:pt x="1998" y="1250"/>
                  </a:lnTo>
                  <a:lnTo>
                    <a:pt x="2873" y="750"/>
                  </a:lnTo>
                  <a:lnTo>
                    <a:pt x="3747" y="375"/>
                  </a:lnTo>
                  <a:lnTo>
                    <a:pt x="4621" y="126"/>
                  </a:lnTo>
                  <a:lnTo>
                    <a:pt x="5620" y="1"/>
                  </a:lnTo>
                  <a:lnTo>
                    <a:pt x="562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459800" y="2456275"/>
              <a:ext cx="808675" cy="549525"/>
            </a:xfrm>
            <a:custGeom>
              <a:avLst/>
              <a:gdLst/>
              <a:ahLst/>
              <a:cxnLst/>
              <a:rect l="l" t="t" r="r" b="b"/>
              <a:pathLst>
                <a:path w="32347" h="21981" fill="none" extrusionOk="0">
                  <a:moveTo>
                    <a:pt x="24854" y="21981"/>
                  </a:moveTo>
                  <a:lnTo>
                    <a:pt x="24854" y="21981"/>
                  </a:lnTo>
                  <a:lnTo>
                    <a:pt x="24604" y="20732"/>
                  </a:lnTo>
                  <a:lnTo>
                    <a:pt x="24104" y="19608"/>
                  </a:lnTo>
                  <a:lnTo>
                    <a:pt x="23355" y="18484"/>
                  </a:lnTo>
                  <a:lnTo>
                    <a:pt x="22605" y="17485"/>
                  </a:lnTo>
                  <a:lnTo>
                    <a:pt x="21731" y="16611"/>
                  </a:lnTo>
                  <a:lnTo>
                    <a:pt x="20607" y="15861"/>
                  </a:lnTo>
                  <a:lnTo>
                    <a:pt x="19483" y="15362"/>
                  </a:lnTo>
                  <a:lnTo>
                    <a:pt x="18234" y="14987"/>
                  </a:lnTo>
                  <a:lnTo>
                    <a:pt x="21981" y="6494"/>
                  </a:lnTo>
                  <a:lnTo>
                    <a:pt x="19233" y="5246"/>
                  </a:lnTo>
                  <a:lnTo>
                    <a:pt x="15112" y="14737"/>
                  </a:lnTo>
                  <a:lnTo>
                    <a:pt x="15112" y="14737"/>
                  </a:lnTo>
                  <a:lnTo>
                    <a:pt x="13738" y="14987"/>
                  </a:lnTo>
                  <a:lnTo>
                    <a:pt x="12364" y="15487"/>
                  </a:lnTo>
                  <a:lnTo>
                    <a:pt x="11240" y="16236"/>
                  </a:lnTo>
                  <a:lnTo>
                    <a:pt x="10116" y="17110"/>
                  </a:lnTo>
                  <a:lnTo>
                    <a:pt x="9117" y="18109"/>
                  </a:lnTo>
                  <a:lnTo>
                    <a:pt x="8368" y="19358"/>
                  </a:lnTo>
                  <a:lnTo>
                    <a:pt x="7868" y="20607"/>
                  </a:lnTo>
                  <a:lnTo>
                    <a:pt x="7494" y="21981"/>
                  </a:lnTo>
                  <a:lnTo>
                    <a:pt x="1124" y="21981"/>
                  </a:lnTo>
                  <a:lnTo>
                    <a:pt x="1124" y="21981"/>
                  </a:lnTo>
                  <a:lnTo>
                    <a:pt x="500" y="20232"/>
                  </a:lnTo>
                  <a:lnTo>
                    <a:pt x="125" y="18359"/>
                  </a:lnTo>
                  <a:lnTo>
                    <a:pt x="2998" y="18359"/>
                  </a:lnTo>
                  <a:lnTo>
                    <a:pt x="2998" y="15362"/>
                  </a:lnTo>
                  <a:lnTo>
                    <a:pt x="0" y="15362"/>
                  </a:lnTo>
                  <a:lnTo>
                    <a:pt x="0" y="15362"/>
                  </a:lnTo>
                  <a:lnTo>
                    <a:pt x="125" y="14113"/>
                  </a:lnTo>
                  <a:lnTo>
                    <a:pt x="375" y="12864"/>
                  </a:lnTo>
                  <a:lnTo>
                    <a:pt x="625" y="11615"/>
                  </a:lnTo>
                  <a:lnTo>
                    <a:pt x="999" y="10491"/>
                  </a:lnTo>
                  <a:lnTo>
                    <a:pt x="1499" y="9367"/>
                  </a:lnTo>
                  <a:lnTo>
                    <a:pt x="2123" y="8243"/>
                  </a:lnTo>
                  <a:lnTo>
                    <a:pt x="2748" y="7244"/>
                  </a:lnTo>
                  <a:lnTo>
                    <a:pt x="3372" y="6245"/>
                  </a:lnTo>
                  <a:lnTo>
                    <a:pt x="5246" y="7993"/>
                  </a:lnTo>
                  <a:lnTo>
                    <a:pt x="7369" y="5995"/>
                  </a:lnTo>
                  <a:lnTo>
                    <a:pt x="5371" y="4122"/>
                  </a:lnTo>
                  <a:lnTo>
                    <a:pt x="5371" y="4122"/>
                  </a:lnTo>
                  <a:lnTo>
                    <a:pt x="6370" y="3247"/>
                  </a:lnTo>
                  <a:lnTo>
                    <a:pt x="7494" y="2498"/>
                  </a:lnTo>
                  <a:lnTo>
                    <a:pt x="8493" y="1874"/>
                  </a:lnTo>
                  <a:lnTo>
                    <a:pt x="9617" y="1374"/>
                  </a:lnTo>
                  <a:lnTo>
                    <a:pt x="10866" y="874"/>
                  </a:lnTo>
                  <a:lnTo>
                    <a:pt x="12115" y="500"/>
                  </a:lnTo>
                  <a:lnTo>
                    <a:pt x="13364" y="250"/>
                  </a:lnTo>
                  <a:lnTo>
                    <a:pt x="14737" y="0"/>
                  </a:lnTo>
                  <a:lnTo>
                    <a:pt x="14737" y="2873"/>
                  </a:lnTo>
                  <a:lnTo>
                    <a:pt x="17610" y="2873"/>
                  </a:lnTo>
                  <a:lnTo>
                    <a:pt x="17610" y="0"/>
                  </a:lnTo>
                  <a:lnTo>
                    <a:pt x="17610" y="0"/>
                  </a:lnTo>
                  <a:lnTo>
                    <a:pt x="18984" y="250"/>
                  </a:lnTo>
                  <a:lnTo>
                    <a:pt x="20233" y="500"/>
                  </a:lnTo>
                  <a:lnTo>
                    <a:pt x="21481" y="874"/>
                  </a:lnTo>
                  <a:lnTo>
                    <a:pt x="22605" y="1374"/>
                  </a:lnTo>
                  <a:lnTo>
                    <a:pt x="23854" y="1874"/>
                  </a:lnTo>
                  <a:lnTo>
                    <a:pt x="24854" y="2498"/>
                  </a:lnTo>
                  <a:lnTo>
                    <a:pt x="25978" y="3247"/>
                  </a:lnTo>
                  <a:lnTo>
                    <a:pt x="26852" y="4122"/>
                  </a:lnTo>
                  <a:lnTo>
                    <a:pt x="24978" y="5995"/>
                  </a:lnTo>
                  <a:lnTo>
                    <a:pt x="27102" y="7993"/>
                  </a:lnTo>
                  <a:lnTo>
                    <a:pt x="28850" y="6245"/>
                  </a:lnTo>
                  <a:lnTo>
                    <a:pt x="28850" y="6245"/>
                  </a:lnTo>
                  <a:lnTo>
                    <a:pt x="29599" y="7244"/>
                  </a:lnTo>
                  <a:lnTo>
                    <a:pt x="30224" y="8243"/>
                  </a:lnTo>
                  <a:lnTo>
                    <a:pt x="30848" y="9367"/>
                  </a:lnTo>
                  <a:lnTo>
                    <a:pt x="31348" y="10491"/>
                  </a:lnTo>
                  <a:lnTo>
                    <a:pt x="31722" y="11615"/>
                  </a:lnTo>
                  <a:lnTo>
                    <a:pt x="31972" y="12864"/>
                  </a:lnTo>
                  <a:lnTo>
                    <a:pt x="32222" y="14113"/>
                  </a:lnTo>
                  <a:lnTo>
                    <a:pt x="32347" y="15362"/>
                  </a:lnTo>
                  <a:lnTo>
                    <a:pt x="29350" y="15362"/>
                  </a:lnTo>
                  <a:lnTo>
                    <a:pt x="29350" y="18359"/>
                  </a:lnTo>
                  <a:lnTo>
                    <a:pt x="32222" y="18359"/>
                  </a:lnTo>
                  <a:lnTo>
                    <a:pt x="32222" y="18359"/>
                  </a:lnTo>
                  <a:lnTo>
                    <a:pt x="31847" y="20232"/>
                  </a:lnTo>
                  <a:lnTo>
                    <a:pt x="31223" y="21981"/>
                  </a:lnTo>
                  <a:lnTo>
                    <a:pt x="24854" y="2198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1081125" y="3005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644000" y="3190000"/>
              <a:ext cx="402800" cy="74950"/>
            </a:xfrm>
            <a:custGeom>
              <a:avLst/>
              <a:gdLst/>
              <a:ahLst/>
              <a:cxnLst/>
              <a:rect l="l" t="t" r="r" b="b"/>
              <a:pathLst>
                <a:path w="1611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16112" y="2998"/>
                  </a:lnTo>
                  <a:lnTo>
                    <a:pt x="16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Google Shape;335;p29"/>
          <p:cNvSpPr/>
          <p:nvPr/>
        </p:nvSpPr>
        <p:spPr>
          <a:xfrm rot="10800000">
            <a:off x="-1363250" y="1451856"/>
            <a:ext cx="3176700" cy="3176700"/>
          </a:xfrm>
          <a:prstGeom prst="blockArc">
            <a:avLst>
              <a:gd name="adj1" fmla="val 7833780"/>
              <a:gd name="adj2" fmla="val 0"/>
              <a:gd name="adj3" fmla="val 25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9"/>
          <p:cNvSpPr/>
          <p:nvPr/>
        </p:nvSpPr>
        <p:spPr>
          <a:xfrm rot="-5400000">
            <a:off x="7592050" y="1336800"/>
            <a:ext cx="3176700" cy="3176700"/>
          </a:xfrm>
          <a:prstGeom prst="blockArc">
            <a:avLst>
              <a:gd name="adj1" fmla="val 13275520"/>
              <a:gd name="adj2" fmla="val 0"/>
              <a:gd name="adj3" fmla="val 25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2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0"/>
          <p:cNvSpPr/>
          <p:nvPr/>
        </p:nvSpPr>
        <p:spPr>
          <a:xfrm>
            <a:off x="5399925" y="-7550"/>
            <a:ext cx="37443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9" name="Google Shape;339;p30"/>
          <p:cNvGrpSpPr/>
          <p:nvPr/>
        </p:nvGrpSpPr>
        <p:grpSpPr>
          <a:xfrm>
            <a:off x="4578388" y="2166861"/>
            <a:ext cx="2187867" cy="2182473"/>
            <a:chOff x="238125" y="2234600"/>
            <a:chExt cx="1248925" cy="1245775"/>
          </a:xfrm>
        </p:grpSpPr>
        <p:sp>
          <p:nvSpPr>
            <p:cNvPr id="340" name="Google Shape;340;p30"/>
            <p:cNvSpPr/>
            <p:nvPr/>
          </p:nvSpPr>
          <p:spPr>
            <a:xfrm>
              <a:off x="238125" y="2234600"/>
              <a:ext cx="1248925" cy="1245775"/>
            </a:xfrm>
            <a:custGeom>
              <a:avLst/>
              <a:gdLst/>
              <a:ahLst/>
              <a:cxnLst/>
              <a:rect l="l" t="t" r="r" b="b"/>
              <a:pathLst>
                <a:path w="49957" h="49831" extrusionOk="0">
                  <a:moveTo>
                    <a:pt x="27101" y="3122"/>
                  </a:moveTo>
                  <a:lnTo>
                    <a:pt x="28975" y="3372"/>
                  </a:lnTo>
                  <a:lnTo>
                    <a:pt x="30973" y="3872"/>
                  </a:lnTo>
                  <a:lnTo>
                    <a:pt x="32971" y="4496"/>
                  </a:lnTo>
                  <a:lnTo>
                    <a:pt x="34720" y="5245"/>
                  </a:lnTo>
                  <a:lnTo>
                    <a:pt x="36593" y="6120"/>
                  </a:lnTo>
                  <a:lnTo>
                    <a:pt x="38217" y="7244"/>
                  </a:lnTo>
                  <a:lnTo>
                    <a:pt x="39840" y="8617"/>
                  </a:lnTo>
                  <a:lnTo>
                    <a:pt x="41339" y="9991"/>
                  </a:lnTo>
                  <a:lnTo>
                    <a:pt x="42713" y="11615"/>
                  </a:lnTo>
                  <a:lnTo>
                    <a:pt x="43837" y="13488"/>
                  </a:lnTo>
                  <a:lnTo>
                    <a:pt x="44836" y="15361"/>
                  </a:lnTo>
                  <a:lnTo>
                    <a:pt x="45710" y="17609"/>
                  </a:lnTo>
                  <a:lnTo>
                    <a:pt x="46334" y="19857"/>
                  </a:lnTo>
                  <a:lnTo>
                    <a:pt x="46834" y="22355"/>
                  </a:lnTo>
                  <a:lnTo>
                    <a:pt x="47084" y="24978"/>
                  </a:lnTo>
                  <a:lnTo>
                    <a:pt x="46959" y="27226"/>
                  </a:lnTo>
                  <a:lnTo>
                    <a:pt x="46584" y="29474"/>
                  </a:lnTo>
                  <a:lnTo>
                    <a:pt x="46085" y="31597"/>
                  </a:lnTo>
                  <a:lnTo>
                    <a:pt x="45335" y="33595"/>
                  </a:lnTo>
                  <a:lnTo>
                    <a:pt x="44461" y="35469"/>
                  </a:lnTo>
                  <a:lnTo>
                    <a:pt x="43337" y="37342"/>
                  </a:lnTo>
                  <a:lnTo>
                    <a:pt x="42088" y="38966"/>
                  </a:lnTo>
                  <a:lnTo>
                    <a:pt x="40589" y="40589"/>
                  </a:lnTo>
                  <a:lnTo>
                    <a:pt x="39091" y="41963"/>
                  </a:lnTo>
                  <a:lnTo>
                    <a:pt x="37342" y="43337"/>
                  </a:lnTo>
                  <a:lnTo>
                    <a:pt x="35469" y="44336"/>
                  </a:lnTo>
                  <a:lnTo>
                    <a:pt x="33596" y="45335"/>
                  </a:lnTo>
                  <a:lnTo>
                    <a:pt x="31597" y="46084"/>
                  </a:lnTo>
                  <a:lnTo>
                    <a:pt x="29474" y="46584"/>
                  </a:lnTo>
                  <a:lnTo>
                    <a:pt x="27226" y="46958"/>
                  </a:lnTo>
                  <a:lnTo>
                    <a:pt x="24978" y="47083"/>
                  </a:lnTo>
                  <a:lnTo>
                    <a:pt x="22730" y="46958"/>
                  </a:lnTo>
                  <a:lnTo>
                    <a:pt x="20607" y="46584"/>
                  </a:lnTo>
                  <a:lnTo>
                    <a:pt x="18484" y="46084"/>
                  </a:lnTo>
                  <a:lnTo>
                    <a:pt x="16486" y="45335"/>
                  </a:lnTo>
                  <a:lnTo>
                    <a:pt x="14487" y="44336"/>
                  </a:lnTo>
                  <a:lnTo>
                    <a:pt x="12739" y="43337"/>
                  </a:lnTo>
                  <a:lnTo>
                    <a:pt x="10990" y="41963"/>
                  </a:lnTo>
                  <a:lnTo>
                    <a:pt x="9492" y="40589"/>
                  </a:lnTo>
                  <a:lnTo>
                    <a:pt x="7993" y="38966"/>
                  </a:lnTo>
                  <a:lnTo>
                    <a:pt x="6744" y="37342"/>
                  </a:lnTo>
                  <a:lnTo>
                    <a:pt x="5620" y="35469"/>
                  </a:lnTo>
                  <a:lnTo>
                    <a:pt x="4746" y="33595"/>
                  </a:lnTo>
                  <a:lnTo>
                    <a:pt x="3997" y="31597"/>
                  </a:lnTo>
                  <a:lnTo>
                    <a:pt x="3497" y="29474"/>
                  </a:lnTo>
                  <a:lnTo>
                    <a:pt x="3122" y="27226"/>
                  </a:lnTo>
                  <a:lnTo>
                    <a:pt x="2997" y="24978"/>
                  </a:lnTo>
                  <a:lnTo>
                    <a:pt x="3247" y="22355"/>
                  </a:lnTo>
                  <a:lnTo>
                    <a:pt x="3622" y="19857"/>
                  </a:lnTo>
                  <a:lnTo>
                    <a:pt x="4371" y="17609"/>
                  </a:lnTo>
                  <a:lnTo>
                    <a:pt x="5245" y="15361"/>
                  </a:lnTo>
                  <a:lnTo>
                    <a:pt x="6245" y="13488"/>
                  </a:lnTo>
                  <a:lnTo>
                    <a:pt x="7369" y="11615"/>
                  </a:lnTo>
                  <a:lnTo>
                    <a:pt x="8742" y="9991"/>
                  </a:lnTo>
                  <a:lnTo>
                    <a:pt x="10241" y="8617"/>
                  </a:lnTo>
                  <a:lnTo>
                    <a:pt x="11865" y="7244"/>
                  </a:lnTo>
                  <a:lnTo>
                    <a:pt x="13488" y="6120"/>
                  </a:lnTo>
                  <a:lnTo>
                    <a:pt x="15237" y="5245"/>
                  </a:lnTo>
                  <a:lnTo>
                    <a:pt x="17110" y="4496"/>
                  </a:lnTo>
                  <a:lnTo>
                    <a:pt x="19108" y="3872"/>
                  </a:lnTo>
                  <a:lnTo>
                    <a:pt x="20982" y="3372"/>
                  </a:lnTo>
                  <a:lnTo>
                    <a:pt x="22980" y="3122"/>
                  </a:lnTo>
                  <a:close/>
                  <a:moveTo>
                    <a:pt x="24978" y="0"/>
                  </a:moveTo>
                  <a:lnTo>
                    <a:pt x="22480" y="125"/>
                  </a:lnTo>
                  <a:lnTo>
                    <a:pt x="19983" y="500"/>
                  </a:lnTo>
                  <a:lnTo>
                    <a:pt x="17610" y="1124"/>
                  </a:lnTo>
                  <a:lnTo>
                    <a:pt x="15362" y="1998"/>
                  </a:lnTo>
                  <a:lnTo>
                    <a:pt x="13114" y="2997"/>
                  </a:lnTo>
                  <a:lnTo>
                    <a:pt x="11115" y="4246"/>
                  </a:lnTo>
                  <a:lnTo>
                    <a:pt x="9117" y="5745"/>
                  </a:lnTo>
                  <a:lnTo>
                    <a:pt x="7369" y="7369"/>
                  </a:lnTo>
                  <a:lnTo>
                    <a:pt x="5745" y="9117"/>
                  </a:lnTo>
                  <a:lnTo>
                    <a:pt x="4371" y="10990"/>
                  </a:lnTo>
                  <a:lnTo>
                    <a:pt x="3122" y="13113"/>
                  </a:lnTo>
                  <a:lnTo>
                    <a:pt x="1998" y="15237"/>
                  </a:lnTo>
                  <a:lnTo>
                    <a:pt x="1124" y="17609"/>
                  </a:lnTo>
                  <a:lnTo>
                    <a:pt x="500" y="19982"/>
                  </a:lnTo>
                  <a:lnTo>
                    <a:pt x="125" y="22480"/>
                  </a:lnTo>
                  <a:lnTo>
                    <a:pt x="0" y="24978"/>
                  </a:lnTo>
                  <a:lnTo>
                    <a:pt x="250" y="27975"/>
                  </a:lnTo>
                  <a:lnTo>
                    <a:pt x="874" y="30848"/>
                  </a:lnTo>
                  <a:lnTo>
                    <a:pt x="1499" y="33470"/>
                  </a:lnTo>
                  <a:lnTo>
                    <a:pt x="2498" y="35843"/>
                  </a:lnTo>
                  <a:lnTo>
                    <a:pt x="3622" y="38091"/>
                  </a:lnTo>
                  <a:lnTo>
                    <a:pt x="4996" y="40214"/>
                  </a:lnTo>
                  <a:lnTo>
                    <a:pt x="6494" y="41963"/>
                  </a:lnTo>
                  <a:lnTo>
                    <a:pt x="8243" y="43586"/>
                  </a:lnTo>
                  <a:lnTo>
                    <a:pt x="9991" y="45085"/>
                  </a:lnTo>
                  <a:lnTo>
                    <a:pt x="11990" y="46334"/>
                  </a:lnTo>
                  <a:lnTo>
                    <a:pt x="13988" y="47458"/>
                  </a:lnTo>
                  <a:lnTo>
                    <a:pt x="16111" y="48332"/>
                  </a:lnTo>
                  <a:lnTo>
                    <a:pt x="18234" y="48957"/>
                  </a:lnTo>
                  <a:lnTo>
                    <a:pt x="20482" y="49456"/>
                  </a:lnTo>
                  <a:lnTo>
                    <a:pt x="22730" y="49706"/>
                  </a:lnTo>
                  <a:lnTo>
                    <a:pt x="24978" y="49831"/>
                  </a:lnTo>
                  <a:lnTo>
                    <a:pt x="27351" y="49706"/>
                  </a:lnTo>
                  <a:lnTo>
                    <a:pt x="29599" y="49456"/>
                  </a:lnTo>
                  <a:lnTo>
                    <a:pt x="31847" y="48957"/>
                  </a:lnTo>
                  <a:lnTo>
                    <a:pt x="33970" y="48332"/>
                  </a:lnTo>
                  <a:lnTo>
                    <a:pt x="36093" y="47458"/>
                  </a:lnTo>
                  <a:lnTo>
                    <a:pt x="38092" y="46334"/>
                  </a:lnTo>
                  <a:lnTo>
                    <a:pt x="40090" y="45085"/>
                  </a:lnTo>
                  <a:lnTo>
                    <a:pt x="41838" y="43586"/>
                  </a:lnTo>
                  <a:lnTo>
                    <a:pt x="43462" y="41963"/>
                  </a:lnTo>
                  <a:lnTo>
                    <a:pt x="45086" y="40090"/>
                  </a:lnTo>
                  <a:lnTo>
                    <a:pt x="46334" y="38091"/>
                  </a:lnTo>
                  <a:lnTo>
                    <a:pt x="47583" y="35843"/>
                  </a:lnTo>
                  <a:lnTo>
                    <a:pt x="48458" y="33470"/>
                  </a:lnTo>
                  <a:lnTo>
                    <a:pt x="49207" y="30848"/>
                  </a:lnTo>
                  <a:lnTo>
                    <a:pt x="49707" y="27975"/>
                  </a:lnTo>
                  <a:lnTo>
                    <a:pt x="49956" y="24978"/>
                  </a:lnTo>
                  <a:lnTo>
                    <a:pt x="49831" y="22480"/>
                  </a:lnTo>
                  <a:lnTo>
                    <a:pt x="49457" y="19982"/>
                  </a:lnTo>
                  <a:lnTo>
                    <a:pt x="48832" y="17609"/>
                  </a:lnTo>
                  <a:lnTo>
                    <a:pt x="48083" y="15237"/>
                  </a:lnTo>
                  <a:lnTo>
                    <a:pt x="46959" y="13113"/>
                  </a:lnTo>
                  <a:lnTo>
                    <a:pt x="45710" y="10990"/>
                  </a:lnTo>
                  <a:lnTo>
                    <a:pt x="44336" y="9117"/>
                  </a:lnTo>
                  <a:lnTo>
                    <a:pt x="42713" y="7369"/>
                  </a:lnTo>
                  <a:lnTo>
                    <a:pt x="40964" y="5745"/>
                  </a:lnTo>
                  <a:lnTo>
                    <a:pt x="38966" y="4246"/>
                  </a:lnTo>
                  <a:lnTo>
                    <a:pt x="36968" y="2997"/>
                  </a:lnTo>
                  <a:lnTo>
                    <a:pt x="34720" y="1998"/>
                  </a:lnTo>
                  <a:lnTo>
                    <a:pt x="32472" y="1124"/>
                  </a:lnTo>
                  <a:lnTo>
                    <a:pt x="30099" y="500"/>
                  </a:lnTo>
                  <a:lnTo>
                    <a:pt x="27601" y="125"/>
                  </a:lnTo>
                  <a:lnTo>
                    <a:pt x="249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238125" y="2234600"/>
              <a:ext cx="1248925" cy="1245775"/>
            </a:xfrm>
            <a:custGeom>
              <a:avLst/>
              <a:gdLst/>
              <a:ahLst/>
              <a:cxnLst/>
              <a:rect l="l" t="t" r="r" b="b"/>
              <a:pathLst>
                <a:path w="49957" h="49831" fill="none" extrusionOk="0">
                  <a:moveTo>
                    <a:pt x="24978" y="0"/>
                  </a:moveTo>
                  <a:lnTo>
                    <a:pt x="24978" y="0"/>
                  </a:lnTo>
                  <a:lnTo>
                    <a:pt x="22480" y="125"/>
                  </a:lnTo>
                  <a:lnTo>
                    <a:pt x="19983" y="500"/>
                  </a:lnTo>
                  <a:lnTo>
                    <a:pt x="17610" y="1124"/>
                  </a:lnTo>
                  <a:lnTo>
                    <a:pt x="15362" y="1998"/>
                  </a:lnTo>
                  <a:lnTo>
                    <a:pt x="13114" y="2997"/>
                  </a:lnTo>
                  <a:lnTo>
                    <a:pt x="11115" y="4246"/>
                  </a:lnTo>
                  <a:lnTo>
                    <a:pt x="9117" y="5745"/>
                  </a:lnTo>
                  <a:lnTo>
                    <a:pt x="7369" y="7369"/>
                  </a:lnTo>
                  <a:lnTo>
                    <a:pt x="5745" y="9117"/>
                  </a:lnTo>
                  <a:lnTo>
                    <a:pt x="4371" y="10990"/>
                  </a:lnTo>
                  <a:lnTo>
                    <a:pt x="3122" y="13113"/>
                  </a:lnTo>
                  <a:lnTo>
                    <a:pt x="1998" y="15237"/>
                  </a:lnTo>
                  <a:lnTo>
                    <a:pt x="1124" y="17609"/>
                  </a:lnTo>
                  <a:lnTo>
                    <a:pt x="500" y="19982"/>
                  </a:lnTo>
                  <a:lnTo>
                    <a:pt x="125" y="22480"/>
                  </a:lnTo>
                  <a:lnTo>
                    <a:pt x="0" y="24978"/>
                  </a:lnTo>
                  <a:lnTo>
                    <a:pt x="0" y="24978"/>
                  </a:lnTo>
                  <a:lnTo>
                    <a:pt x="250" y="27975"/>
                  </a:lnTo>
                  <a:lnTo>
                    <a:pt x="874" y="30848"/>
                  </a:lnTo>
                  <a:lnTo>
                    <a:pt x="1499" y="33470"/>
                  </a:lnTo>
                  <a:lnTo>
                    <a:pt x="2498" y="35843"/>
                  </a:lnTo>
                  <a:lnTo>
                    <a:pt x="3622" y="38091"/>
                  </a:lnTo>
                  <a:lnTo>
                    <a:pt x="4996" y="40214"/>
                  </a:lnTo>
                  <a:lnTo>
                    <a:pt x="6494" y="41963"/>
                  </a:lnTo>
                  <a:lnTo>
                    <a:pt x="8243" y="43586"/>
                  </a:lnTo>
                  <a:lnTo>
                    <a:pt x="9991" y="45085"/>
                  </a:lnTo>
                  <a:lnTo>
                    <a:pt x="11990" y="46334"/>
                  </a:lnTo>
                  <a:lnTo>
                    <a:pt x="13988" y="47458"/>
                  </a:lnTo>
                  <a:lnTo>
                    <a:pt x="16111" y="48332"/>
                  </a:lnTo>
                  <a:lnTo>
                    <a:pt x="18234" y="48957"/>
                  </a:lnTo>
                  <a:lnTo>
                    <a:pt x="20482" y="49456"/>
                  </a:lnTo>
                  <a:lnTo>
                    <a:pt x="22730" y="49706"/>
                  </a:lnTo>
                  <a:lnTo>
                    <a:pt x="24978" y="49831"/>
                  </a:lnTo>
                  <a:lnTo>
                    <a:pt x="27351" y="49706"/>
                  </a:lnTo>
                  <a:lnTo>
                    <a:pt x="29599" y="49456"/>
                  </a:lnTo>
                  <a:lnTo>
                    <a:pt x="31847" y="48957"/>
                  </a:lnTo>
                  <a:lnTo>
                    <a:pt x="33970" y="48332"/>
                  </a:lnTo>
                  <a:lnTo>
                    <a:pt x="36093" y="47458"/>
                  </a:lnTo>
                  <a:lnTo>
                    <a:pt x="38092" y="46334"/>
                  </a:lnTo>
                  <a:lnTo>
                    <a:pt x="40090" y="45085"/>
                  </a:lnTo>
                  <a:lnTo>
                    <a:pt x="41838" y="43586"/>
                  </a:lnTo>
                  <a:lnTo>
                    <a:pt x="43462" y="41963"/>
                  </a:lnTo>
                  <a:lnTo>
                    <a:pt x="45086" y="40090"/>
                  </a:lnTo>
                  <a:lnTo>
                    <a:pt x="46334" y="38091"/>
                  </a:lnTo>
                  <a:lnTo>
                    <a:pt x="47583" y="35843"/>
                  </a:lnTo>
                  <a:lnTo>
                    <a:pt x="48458" y="33470"/>
                  </a:lnTo>
                  <a:lnTo>
                    <a:pt x="49207" y="30848"/>
                  </a:lnTo>
                  <a:lnTo>
                    <a:pt x="49707" y="27975"/>
                  </a:lnTo>
                  <a:lnTo>
                    <a:pt x="49956" y="24978"/>
                  </a:lnTo>
                  <a:lnTo>
                    <a:pt x="49956" y="24978"/>
                  </a:lnTo>
                  <a:lnTo>
                    <a:pt x="49831" y="22480"/>
                  </a:lnTo>
                  <a:lnTo>
                    <a:pt x="49457" y="19982"/>
                  </a:lnTo>
                  <a:lnTo>
                    <a:pt x="48832" y="17609"/>
                  </a:lnTo>
                  <a:lnTo>
                    <a:pt x="48083" y="15237"/>
                  </a:lnTo>
                  <a:lnTo>
                    <a:pt x="46959" y="13113"/>
                  </a:lnTo>
                  <a:lnTo>
                    <a:pt x="45710" y="10990"/>
                  </a:lnTo>
                  <a:lnTo>
                    <a:pt x="44336" y="9117"/>
                  </a:lnTo>
                  <a:lnTo>
                    <a:pt x="42713" y="7369"/>
                  </a:lnTo>
                  <a:lnTo>
                    <a:pt x="40964" y="5745"/>
                  </a:lnTo>
                  <a:lnTo>
                    <a:pt x="38966" y="4246"/>
                  </a:lnTo>
                  <a:lnTo>
                    <a:pt x="36968" y="2997"/>
                  </a:lnTo>
                  <a:lnTo>
                    <a:pt x="34720" y="1998"/>
                  </a:lnTo>
                  <a:lnTo>
                    <a:pt x="32472" y="1124"/>
                  </a:lnTo>
                  <a:lnTo>
                    <a:pt x="30099" y="500"/>
                  </a:lnTo>
                  <a:lnTo>
                    <a:pt x="27601" y="125"/>
                  </a:lnTo>
                  <a:lnTo>
                    <a:pt x="24978" y="0"/>
                  </a:lnTo>
                  <a:lnTo>
                    <a:pt x="24978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313050" y="2312650"/>
              <a:ext cx="1102175" cy="1099050"/>
            </a:xfrm>
            <a:custGeom>
              <a:avLst/>
              <a:gdLst/>
              <a:ahLst/>
              <a:cxnLst/>
              <a:rect l="l" t="t" r="r" b="b"/>
              <a:pathLst>
                <a:path w="44087" h="43962" fill="none" extrusionOk="0">
                  <a:moveTo>
                    <a:pt x="21981" y="43961"/>
                  </a:moveTo>
                  <a:lnTo>
                    <a:pt x="21981" y="43961"/>
                  </a:lnTo>
                  <a:lnTo>
                    <a:pt x="19733" y="43836"/>
                  </a:lnTo>
                  <a:lnTo>
                    <a:pt x="17610" y="43462"/>
                  </a:lnTo>
                  <a:lnTo>
                    <a:pt x="15487" y="42962"/>
                  </a:lnTo>
                  <a:lnTo>
                    <a:pt x="13489" y="42213"/>
                  </a:lnTo>
                  <a:lnTo>
                    <a:pt x="11490" y="41214"/>
                  </a:lnTo>
                  <a:lnTo>
                    <a:pt x="9742" y="40215"/>
                  </a:lnTo>
                  <a:lnTo>
                    <a:pt x="7993" y="38841"/>
                  </a:lnTo>
                  <a:lnTo>
                    <a:pt x="6495" y="37467"/>
                  </a:lnTo>
                  <a:lnTo>
                    <a:pt x="4996" y="35844"/>
                  </a:lnTo>
                  <a:lnTo>
                    <a:pt x="3747" y="34220"/>
                  </a:lnTo>
                  <a:lnTo>
                    <a:pt x="2623" y="32347"/>
                  </a:lnTo>
                  <a:lnTo>
                    <a:pt x="1749" y="30473"/>
                  </a:lnTo>
                  <a:lnTo>
                    <a:pt x="1000" y="28475"/>
                  </a:lnTo>
                  <a:lnTo>
                    <a:pt x="500" y="26352"/>
                  </a:lnTo>
                  <a:lnTo>
                    <a:pt x="125" y="24104"/>
                  </a:lnTo>
                  <a:lnTo>
                    <a:pt x="0" y="21856"/>
                  </a:lnTo>
                  <a:lnTo>
                    <a:pt x="0" y="21856"/>
                  </a:lnTo>
                  <a:lnTo>
                    <a:pt x="250" y="19233"/>
                  </a:lnTo>
                  <a:lnTo>
                    <a:pt x="625" y="16735"/>
                  </a:lnTo>
                  <a:lnTo>
                    <a:pt x="1374" y="14487"/>
                  </a:lnTo>
                  <a:lnTo>
                    <a:pt x="2248" y="12239"/>
                  </a:lnTo>
                  <a:lnTo>
                    <a:pt x="3248" y="10366"/>
                  </a:lnTo>
                  <a:lnTo>
                    <a:pt x="4372" y="8493"/>
                  </a:lnTo>
                  <a:lnTo>
                    <a:pt x="5745" y="6869"/>
                  </a:lnTo>
                  <a:lnTo>
                    <a:pt x="7244" y="5495"/>
                  </a:lnTo>
                  <a:lnTo>
                    <a:pt x="8868" y="4122"/>
                  </a:lnTo>
                  <a:lnTo>
                    <a:pt x="10491" y="2998"/>
                  </a:lnTo>
                  <a:lnTo>
                    <a:pt x="12240" y="2123"/>
                  </a:lnTo>
                  <a:lnTo>
                    <a:pt x="14113" y="1374"/>
                  </a:lnTo>
                  <a:lnTo>
                    <a:pt x="16111" y="750"/>
                  </a:lnTo>
                  <a:lnTo>
                    <a:pt x="17985" y="250"/>
                  </a:lnTo>
                  <a:lnTo>
                    <a:pt x="19983" y="0"/>
                  </a:lnTo>
                  <a:lnTo>
                    <a:pt x="21981" y="0"/>
                  </a:lnTo>
                  <a:lnTo>
                    <a:pt x="24104" y="0"/>
                  </a:lnTo>
                  <a:lnTo>
                    <a:pt x="25978" y="250"/>
                  </a:lnTo>
                  <a:lnTo>
                    <a:pt x="27976" y="750"/>
                  </a:lnTo>
                  <a:lnTo>
                    <a:pt x="29974" y="1374"/>
                  </a:lnTo>
                  <a:lnTo>
                    <a:pt x="31723" y="2123"/>
                  </a:lnTo>
                  <a:lnTo>
                    <a:pt x="33596" y="2998"/>
                  </a:lnTo>
                  <a:lnTo>
                    <a:pt x="35220" y="4122"/>
                  </a:lnTo>
                  <a:lnTo>
                    <a:pt x="36843" y="5495"/>
                  </a:lnTo>
                  <a:lnTo>
                    <a:pt x="38342" y="6869"/>
                  </a:lnTo>
                  <a:lnTo>
                    <a:pt x="39716" y="8493"/>
                  </a:lnTo>
                  <a:lnTo>
                    <a:pt x="40840" y="10366"/>
                  </a:lnTo>
                  <a:lnTo>
                    <a:pt x="41839" y="12239"/>
                  </a:lnTo>
                  <a:lnTo>
                    <a:pt x="42713" y="14487"/>
                  </a:lnTo>
                  <a:lnTo>
                    <a:pt x="43337" y="16735"/>
                  </a:lnTo>
                  <a:lnTo>
                    <a:pt x="43837" y="19233"/>
                  </a:lnTo>
                  <a:lnTo>
                    <a:pt x="44087" y="21856"/>
                  </a:lnTo>
                  <a:lnTo>
                    <a:pt x="44087" y="21856"/>
                  </a:lnTo>
                  <a:lnTo>
                    <a:pt x="43962" y="24104"/>
                  </a:lnTo>
                  <a:lnTo>
                    <a:pt x="43587" y="26352"/>
                  </a:lnTo>
                  <a:lnTo>
                    <a:pt x="43088" y="28475"/>
                  </a:lnTo>
                  <a:lnTo>
                    <a:pt x="42338" y="30473"/>
                  </a:lnTo>
                  <a:lnTo>
                    <a:pt x="41464" y="32347"/>
                  </a:lnTo>
                  <a:lnTo>
                    <a:pt x="40340" y="34220"/>
                  </a:lnTo>
                  <a:lnTo>
                    <a:pt x="39091" y="35844"/>
                  </a:lnTo>
                  <a:lnTo>
                    <a:pt x="37592" y="37467"/>
                  </a:lnTo>
                  <a:lnTo>
                    <a:pt x="36094" y="38841"/>
                  </a:lnTo>
                  <a:lnTo>
                    <a:pt x="34345" y="40215"/>
                  </a:lnTo>
                  <a:lnTo>
                    <a:pt x="32472" y="41214"/>
                  </a:lnTo>
                  <a:lnTo>
                    <a:pt x="30599" y="42213"/>
                  </a:lnTo>
                  <a:lnTo>
                    <a:pt x="28600" y="42962"/>
                  </a:lnTo>
                  <a:lnTo>
                    <a:pt x="26477" y="43462"/>
                  </a:lnTo>
                  <a:lnTo>
                    <a:pt x="24229" y="43836"/>
                  </a:lnTo>
                  <a:lnTo>
                    <a:pt x="21981" y="43961"/>
                  </a:lnTo>
                  <a:lnTo>
                    <a:pt x="21981" y="4396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862575" y="3411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384850" y="2381325"/>
              <a:ext cx="955450" cy="699425"/>
            </a:xfrm>
            <a:custGeom>
              <a:avLst/>
              <a:gdLst/>
              <a:ahLst/>
              <a:cxnLst/>
              <a:rect l="l" t="t" r="r" b="b"/>
              <a:pathLst>
                <a:path w="38218" h="27977" extrusionOk="0">
                  <a:moveTo>
                    <a:pt x="19109" y="20608"/>
                  </a:moveTo>
                  <a:lnTo>
                    <a:pt x="20108" y="20733"/>
                  </a:lnTo>
                  <a:lnTo>
                    <a:pt x="21107" y="20982"/>
                  </a:lnTo>
                  <a:lnTo>
                    <a:pt x="21982" y="21357"/>
                  </a:lnTo>
                  <a:lnTo>
                    <a:pt x="22731" y="21857"/>
                  </a:lnTo>
                  <a:lnTo>
                    <a:pt x="23480" y="22481"/>
                  </a:lnTo>
                  <a:lnTo>
                    <a:pt x="24105" y="23230"/>
                  </a:lnTo>
                  <a:lnTo>
                    <a:pt x="24479" y="24105"/>
                  </a:lnTo>
                  <a:lnTo>
                    <a:pt x="24854" y="24979"/>
                  </a:lnTo>
                  <a:lnTo>
                    <a:pt x="13489" y="24979"/>
                  </a:lnTo>
                  <a:lnTo>
                    <a:pt x="13739" y="24105"/>
                  </a:lnTo>
                  <a:lnTo>
                    <a:pt x="14238" y="23230"/>
                  </a:lnTo>
                  <a:lnTo>
                    <a:pt x="14863" y="22481"/>
                  </a:lnTo>
                  <a:lnTo>
                    <a:pt x="15487" y="21857"/>
                  </a:lnTo>
                  <a:lnTo>
                    <a:pt x="16362" y="21357"/>
                  </a:lnTo>
                  <a:lnTo>
                    <a:pt x="17236" y="20982"/>
                  </a:lnTo>
                  <a:lnTo>
                    <a:pt x="18110" y="20733"/>
                  </a:lnTo>
                  <a:lnTo>
                    <a:pt x="19109" y="20608"/>
                  </a:lnTo>
                  <a:close/>
                  <a:moveTo>
                    <a:pt x="20608" y="2998"/>
                  </a:moveTo>
                  <a:lnTo>
                    <a:pt x="21982" y="3248"/>
                  </a:lnTo>
                  <a:lnTo>
                    <a:pt x="23231" y="3498"/>
                  </a:lnTo>
                  <a:lnTo>
                    <a:pt x="24479" y="3872"/>
                  </a:lnTo>
                  <a:lnTo>
                    <a:pt x="25603" y="4372"/>
                  </a:lnTo>
                  <a:lnTo>
                    <a:pt x="26852" y="4872"/>
                  </a:lnTo>
                  <a:lnTo>
                    <a:pt x="27852" y="5496"/>
                  </a:lnTo>
                  <a:lnTo>
                    <a:pt x="28976" y="6245"/>
                  </a:lnTo>
                  <a:lnTo>
                    <a:pt x="29850" y="7120"/>
                  </a:lnTo>
                  <a:lnTo>
                    <a:pt x="27976" y="8993"/>
                  </a:lnTo>
                  <a:lnTo>
                    <a:pt x="30100" y="10991"/>
                  </a:lnTo>
                  <a:lnTo>
                    <a:pt x="31848" y="9243"/>
                  </a:lnTo>
                  <a:lnTo>
                    <a:pt x="32597" y="10242"/>
                  </a:lnTo>
                  <a:lnTo>
                    <a:pt x="33222" y="11241"/>
                  </a:lnTo>
                  <a:lnTo>
                    <a:pt x="33846" y="12365"/>
                  </a:lnTo>
                  <a:lnTo>
                    <a:pt x="34346" y="13489"/>
                  </a:lnTo>
                  <a:lnTo>
                    <a:pt x="34720" y="14613"/>
                  </a:lnTo>
                  <a:lnTo>
                    <a:pt x="34970" y="15862"/>
                  </a:lnTo>
                  <a:lnTo>
                    <a:pt x="35220" y="17111"/>
                  </a:lnTo>
                  <a:lnTo>
                    <a:pt x="35345" y="18360"/>
                  </a:lnTo>
                  <a:lnTo>
                    <a:pt x="32348" y="18360"/>
                  </a:lnTo>
                  <a:lnTo>
                    <a:pt x="32348" y="21357"/>
                  </a:lnTo>
                  <a:lnTo>
                    <a:pt x="35220" y="21357"/>
                  </a:lnTo>
                  <a:lnTo>
                    <a:pt x="34845" y="23230"/>
                  </a:lnTo>
                  <a:lnTo>
                    <a:pt x="34221" y="24979"/>
                  </a:lnTo>
                  <a:lnTo>
                    <a:pt x="27852" y="24979"/>
                  </a:lnTo>
                  <a:lnTo>
                    <a:pt x="27602" y="23730"/>
                  </a:lnTo>
                  <a:lnTo>
                    <a:pt x="27102" y="22606"/>
                  </a:lnTo>
                  <a:lnTo>
                    <a:pt x="26353" y="21482"/>
                  </a:lnTo>
                  <a:lnTo>
                    <a:pt x="25603" y="20483"/>
                  </a:lnTo>
                  <a:lnTo>
                    <a:pt x="24729" y="19609"/>
                  </a:lnTo>
                  <a:lnTo>
                    <a:pt x="23605" y="18859"/>
                  </a:lnTo>
                  <a:lnTo>
                    <a:pt x="22481" y="18360"/>
                  </a:lnTo>
                  <a:lnTo>
                    <a:pt x="21232" y="17985"/>
                  </a:lnTo>
                  <a:lnTo>
                    <a:pt x="24979" y="9492"/>
                  </a:lnTo>
                  <a:lnTo>
                    <a:pt x="22231" y="8244"/>
                  </a:lnTo>
                  <a:lnTo>
                    <a:pt x="18110" y="17735"/>
                  </a:lnTo>
                  <a:lnTo>
                    <a:pt x="16736" y="17985"/>
                  </a:lnTo>
                  <a:lnTo>
                    <a:pt x="15362" y="18485"/>
                  </a:lnTo>
                  <a:lnTo>
                    <a:pt x="14238" y="19234"/>
                  </a:lnTo>
                  <a:lnTo>
                    <a:pt x="13114" y="20108"/>
                  </a:lnTo>
                  <a:lnTo>
                    <a:pt x="12115" y="21107"/>
                  </a:lnTo>
                  <a:lnTo>
                    <a:pt x="11366" y="22356"/>
                  </a:lnTo>
                  <a:lnTo>
                    <a:pt x="10866" y="23605"/>
                  </a:lnTo>
                  <a:lnTo>
                    <a:pt x="10492" y="24979"/>
                  </a:lnTo>
                  <a:lnTo>
                    <a:pt x="4122" y="24979"/>
                  </a:lnTo>
                  <a:lnTo>
                    <a:pt x="3498" y="23230"/>
                  </a:lnTo>
                  <a:lnTo>
                    <a:pt x="3123" y="21357"/>
                  </a:lnTo>
                  <a:lnTo>
                    <a:pt x="5996" y="21357"/>
                  </a:lnTo>
                  <a:lnTo>
                    <a:pt x="5996" y="18360"/>
                  </a:lnTo>
                  <a:lnTo>
                    <a:pt x="2998" y="18360"/>
                  </a:lnTo>
                  <a:lnTo>
                    <a:pt x="3123" y="17111"/>
                  </a:lnTo>
                  <a:lnTo>
                    <a:pt x="3373" y="15862"/>
                  </a:lnTo>
                  <a:lnTo>
                    <a:pt x="3623" y="14613"/>
                  </a:lnTo>
                  <a:lnTo>
                    <a:pt x="3997" y="13489"/>
                  </a:lnTo>
                  <a:lnTo>
                    <a:pt x="4497" y="12365"/>
                  </a:lnTo>
                  <a:lnTo>
                    <a:pt x="5121" y="11241"/>
                  </a:lnTo>
                  <a:lnTo>
                    <a:pt x="5746" y="10242"/>
                  </a:lnTo>
                  <a:lnTo>
                    <a:pt x="6370" y="9243"/>
                  </a:lnTo>
                  <a:lnTo>
                    <a:pt x="8244" y="10991"/>
                  </a:lnTo>
                  <a:lnTo>
                    <a:pt x="10367" y="8993"/>
                  </a:lnTo>
                  <a:lnTo>
                    <a:pt x="8369" y="7120"/>
                  </a:lnTo>
                  <a:lnTo>
                    <a:pt x="9368" y="6245"/>
                  </a:lnTo>
                  <a:lnTo>
                    <a:pt x="10492" y="5496"/>
                  </a:lnTo>
                  <a:lnTo>
                    <a:pt x="11491" y="4872"/>
                  </a:lnTo>
                  <a:lnTo>
                    <a:pt x="12615" y="4372"/>
                  </a:lnTo>
                  <a:lnTo>
                    <a:pt x="13864" y="3872"/>
                  </a:lnTo>
                  <a:lnTo>
                    <a:pt x="15113" y="3498"/>
                  </a:lnTo>
                  <a:lnTo>
                    <a:pt x="16362" y="3248"/>
                  </a:lnTo>
                  <a:lnTo>
                    <a:pt x="17735" y="2998"/>
                  </a:lnTo>
                  <a:lnTo>
                    <a:pt x="17735" y="5871"/>
                  </a:lnTo>
                  <a:lnTo>
                    <a:pt x="20608" y="5871"/>
                  </a:lnTo>
                  <a:lnTo>
                    <a:pt x="20608" y="2998"/>
                  </a:lnTo>
                  <a:close/>
                  <a:moveTo>
                    <a:pt x="19109" y="1"/>
                  </a:moveTo>
                  <a:lnTo>
                    <a:pt x="17735" y="126"/>
                  </a:lnTo>
                  <a:lnTo>
                    <a:pt x="16486" y="251"/>
                  </a:lnTo>
                  <a:lnTo>
                    <a:pt x="15113" y="500"/>
                  </a:lnTo>
                  <a:lnTo>
                    <a:pt x="13864" y="750"/>
                  </a:lnTo>
                  <a:lnTo>
                    <a:pt x="12615" y="1125"/>
                  </a:lnTo>
                  <a:lnTo>
                    <a:pt x="11491" y="1624"/>
                  </a:lnTo>
                  <a:lnTo>
                    <a:pt x="10367" y="2124"/>
                  </a:lnTo>
                  <a:lnTo>
                    <a:pt x="9243" y="2748"/>
                  </a:lnTo>
                  <a:lnTo>
                    <a:pt x="8244" y="3373"/>
                  </a:lnTo>
                  <a:lnTo>
                    <a:pt x="7369" y="4122"/>
                  </a:lnTo>
                  <a:lnTo>
                    <a:pt x="6370" y="4996"/>
                  </a:lnTo>
                  <a:lnTo>
                    <a:pt x="5496" y="5746"/>
                  </a:lnTo>
                  <a:lnTo>
                    <a:pt x="3997" y="7619"/>
                  </a:lnTo>
                  <a:lnTo>
                    <a:pt x="2748" y="9617"/>
                  </a:lnTo>
                  <a:lnTo>
                    <a:pt x="1624" y="11740"/>
                  </a:lnTo>
                  <a:lnTo>
                    <a:pt x="875" y="13988"/>
                  </a:lnTo>
                  <a:lnTo>
                    <a:pt x="251" y="16236"/>
                  </a:lnTo>
                  <a:lnTo>
                    <a:pt x="126" y="18609"/>
                  </a:lnTo>
                  <a:lnTo>
                    <a:pt x="1" y="19858"/>
                  </a:lnTo>
                  <a:lnTo>
                    <a:pt x="126" y="20982"/>
                  </a:lnTo>
                  <a:lnTo>
                    <a:pt x="251" y="22231"/>
                  </a:lnTo>
                  <a:lnTo>
                    <a:pt x="500" y="23355"/>
                  </a:lnTo>
                  <a:lnTo>
                    <a:pt x="750" y="24479"/>
                  </a:lnTo>
                  <a:lnTo>
                    <a:pt x="1125" y="25728"/>
                  </a:lnTo>
                  <a:lnTo>
                    <a:pt x="1624" y="26852"/>
                  </a:lnTo>
                  <a:lnTo>
                    <a:pt x="2249" y="27976"/>
                  </a:lnTo>
                  <a:lnTo>
                    <a:pt x="36094" y="27976"/>
                  </a:lnTo>
                  <a:lnTo>
                    <a:pt x="36719" y="26852"/>
                  </a:lnTo>
                  <a:lnTo>
                    <a:pt x="37093" y="25728"/>
                  </a:lnTo>
                  <a:lnTo>
                    <a:pt x="37593" y="24479"/>
                  </a:lnTo>
                  <a:lnTo>
                    <a:pt x="37843" y="23355"/>
                  </a:lnTo>
                  <a:lnTo>
                    <a:pt x="38093" y="22231"/>
                  </a:lnTo>
                  <a:lnTo>
                    <a:pt x="38217" y="20982"/>
                  </a:lnTo>
                  <a:lnTo>
                    <a:pt x="38217" y="19858"/>
                  </a:lnTo>
                  <a:lnTo>
                    <a:pt x="38217" y="18609"/>
                  </a:lnTo>
                  <a:lnTo>
                    <a:pt x="37968" y="16236"/>
                  </a:lnTo>
                  <a:lnTo>
                    <a:pt x="37468" y="13988"/>
                  </a:lnTo>
                  <a:lnTo>
                    <a:pt x="36719" y="11740"/>
                  </a:lnTo>
                  <a:lnTo>
                    <a:pt x="35595" y="9617"/>
                  </a:lnTo>
                  <a:lnTo>
                    <a:pt x="34346" y="7619"/>
                  </a:lnTo>
                  <a:lnTo>
                    <a:pt x="32722" y="5746"/>
                  </a:lnTo>
                  <a:lnTo>
                    <a:pt x="31973" y="4872"/>
                  </a:lnTo>
                  <a:lnTo>
                    <a:pt x="30974" y="4122"/>
                  </a:lnTo>
                  <a:lnTo>
                    <a:pt x="29975" y="3373"/>
                  </a:lnTo>
                  <a:lnTo>
                    <a:pt x="28976" y="2748"/>
                  </a:lnTo>
                  <a:lnTo>
                    <a:pt x="27976" y="2124"/>
                  </a:lnTo>
                  <a:lnTo>
                    <a:pt x="26852" y="1624"/>
                  </a:lnTo>
                  <a:lnTo>
                    <a:pt x="25603" y="1125"/>
                  </a:lnTo>
                  <a:lnTo>
                    <a:pt x="24479" y="750"/>
                  </a:lnTo>
                  <a:lnTo>
                    <a:pt x="23231" y="500"/>
                  </a:lnTo>
                  <a:lnTo>
                    <a:pt x="21857" y="251"/>
                  </a:lnTo>
                  <a:lnTo>
                    <a:pt x="20483" y="126"/>
                  </a:lnTo>
                  <a:lnTo>
                    <a:pt x="191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384850" y="2381325"/>
              <a:ext cx="955450" cy="699425"/>
            </a:xfrm>
            <a:custGeom>
              <a:avLst/>
              <a:gdLst/>
              <a:ahLst/>
              <a:cxnLst/>
              <a:rect l="l" t="t" r="r" b="b"/>
              <a:pathLst>
                <a:path w="38218" h="27977" fill="none" extrusionOk="0">
                  <a:moveTo>
                    <a:pt x="19109" y="1"/>
                  </a:moveTo>
                  <a:lnTo>
                    <a:pt x="19109" y="1"/>
                  </a:lnTo>
                  <a:lnTo>
                    <a:pt x="17735" y="126"/>
                  </a:lnTo>
                  <a:lnTo>
                    <a:pt x="16486" y="251"/>
                  </a:lnTo>
                  <a:lnTo>
                    <a:pt x="15113" y="500"/>
                  </a:lnTo>
                  <a:lnTo>
                    <a:pt x="13864" y="750"/>
                  </a:lnTo>
                  <a:lnTo>
                    <a:pt x="12615" y="1125"/>
                  </a:lnTo>
                  <a:lnTo>
                    <a:pt x="11491" y="1624"/>
                  </a:lnTo>
                  <a:lnTo>
                    <a:pt x="10367" y="2124"/>
                  </a:lnTo>
                  <a:lnTo>
                    <a:pt x="9243" y="2748"/>
                  </a:lnTo>
                  <a:lnTo>
                    <a:pt x="8244" y="3373"/>
                  </a:lnTo>
                  <a:lnTo>
                    <a:pt x="7369" y="4122"/>
                  </a:lnTo>
                  <a:lnTo>
                    <a:pt x="6370" y="4996"/>
                  </a:lnTo>
                  <a:lnTo>
                    <a:pt x="5496" y="5746"/>
                  </a:lnTo>
                  <a:lnTo>
                    <a:pt x="3997" y="7619"/>
                  </a:lnTo>
                  <a:lnTo>
                    <a:pt x="2748" y="9617"/>
                  </a:lnTo>
                  <a:lnTo>
                    <a:pt x="1624" y="11740"/>
                  </a:lnTo>
                  <a:lnTo>
                    <a:pt x="875" y="13988"/>
                  </a:lnTo>
                  <a:lnTo>
                    <a:pt x="251" y="16236"/>
                  </a:lnTo>
                  <a:lnTo>
                    <a:pt x="126" y="18609"/>
                  </a:lnTo>
                  <a:lnTo>
                    <a:pt x="1" y="19858"/>
                  </a:lnTo>
                  <a:lnTo>
                    <a:pt x="126" y="20982"/>
                  </a:lnTo>
                  <a:lnTo>
                    <a:pt x="251" y="22231"/>
                  </a:lnTo>
                  <a:lnTo>
                    <a:pt x="500" y="23355"/>
                  </a:lnTo>
                  <a:lnTo>
                    <a:pt x="750" y="24479"/>
                  </a:lnTo>
                  <a:lnTo>
                    <a:pt x="1125" y="25728"/>
                  </a:lnTo>
                  <a:lnTo>
                    <a:pt x="1624" y="26852"/>
                  </a:lnTo>
                  <a:lnTo>
                    <a:pt x="2249" y="27976"/>
                  </a:lnTo>
                  <a:lnTo>
                    <a:pt x="36094" y="27976"/>
                  </a:lnTo>
                  <a:lnTo>
                    <a:pt x="36094" y="27976"/>
                  </a:lnTo>
                  <a:lnTo>
                    <a:pt x="36719" y="26852"/>
                  </a:lnTo>
                  <a:lnTo>
                    <a:pt x="37093" y="25728"/>
                  </a:lnTo>
                  <a:lnTo>
                    <a:pt x="37593" y="24479"/>
                  </a:lnTo>
                  <a:lnTo>
                    <a:pt x="37843" y="23355"/>
                  </a:lnTo>
                  <a:lnTo>
                    <a:pt x="38093" y="22231"/>
                  </a:lnTo>
                  <a:lnTo>
                    <a:pt x="38217" y="20982"/>
                  </a:lnTo>
                  <a:lnTo>
                    <a:pt x="38217" y="19858"/>
                  </a:lnTo>
                  <a:lnTo>
                    <a:pt x="38217" y="18609"/>
                  </a:lnTo>
                  <a:lnTo>
                    <a:pt x="37968" y="16236"/>
                  </a:lnTo>
                  <a:lnTo>
                    <a:pt x="37468" y="13988"/>
                  </a:lnTo>
                  <a:lnTo>
                    <a:pt x="36719" y="11740"/>
                  </a:lnTo>
                  <a:lnTo>
                    <a:pt x="35595" y="9617"/>
                  </a:lnTo>
                  <a:lnTo>
                    <a:pt x="34346" y="7619"/>
                  </a:lnTo>
                  <a:lnTo>
                    <a:pt x="32722" y="5746"/>
                  </a:lnTo>
                  <a:lnTo>
                    <a:pt x="31973" y="4872"/>
                  </a:lnTo>
                  <a:lnTo>
                    <a:pt x="30974" y="4122"/>
                  </a:lnTo>
                  <a:lnTo>
                    <a:pt x="29975" y="3373"/>
                  </a:lnTo>
                  <a:lnTo>
                    <a:pt x="28976" y="2748"/>
                  </a:lnTo>
                  <a:lnTo>
                    <a:pt x="27976" y="2124"/>
                  </a:lnTo>
                  <a:lnTo>
                    <a:pt x="26852" y="1624"/>
                  </a:lnTo>
                  <a:lnTo>
                    <a:pt x="25603" y="1125"/>
                  </a:lnTo>
                  <a:lnTo>
                    <a:pt x="24479" y="750"/>
                  </a:lnTo>
                  <a:lnTo>
                    <a:pt x="23231" y="500"/>
                  </a:lnTo>
                  <a:lnTo>
                    <a:pt x="21857" y="251"/>
                  </a:lnTo>
                  <a:lnTo>
                    <a:pt x="20483" y="126"/>
                  </a:lnTo>
                  <a:lnTo>
                    <a:pt x="19109" y="1"/>
                  </a:lnTo>
                  <a:lnTo>
                    <a:pt x="1910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722075" y="2896500"/>
              <a:ext cx="284150" cy="109300"/>
            </a:xfrm>
            <a:custGeom>
              <a:avLst/>
              <a:gdLst/>
              <a:ahLst/>
              <a:cxnLst/>
              <a:rect l="l" t="t" r="r" b="b"/>
              <a:pathLst>
                <a:path w="11366" h="4372" fill="none" extrusionOk="0">
                  <a:moveTo>
                    <a:pt x="5620" y="1"/>
                  </a:moveTo>
                  <a:lnTo>
                    <a:pt x="5620" y="1"/>
                  </a:lnTo>
                  <a:lnTo>
                    <a:pt x="6619" y="126"/>
                  </a:lnTo>
                  <a:lnTo>
                    <a:pt x="7618" y="375"/>
                  </a:lnTo>
                  <a:lnTo>
                    <a:pt x="8493" y="750"/>
                  </a:lnTo>
                  <a:lnTo>
                    <a:pt x="9242" y="1250"/>
                  </a:lnTo>
                  <a:lnTo>
                    <a:pt x="9991" y="1874"/>
                  </a:lnTo>
                  <a:lnTo>
                    <a:pt x="10616" y="2623"/>
                  </a:lnTo>
                  <a:lnTo>
                    <a:pt x="10990" y="3498"/>
                  </a:lnTo>
                  <a:lnTo>
                    <a:pt x="11365" y="4372"/>
                  </a:lnTo>
                  <a:lnTo>
                    <a:pt x="0" y="4372"/>
                  </a:lnTo>
                  <a:lnTo>
                    <a:pt x="0" y="4372"/>
                  </a:lnTo>
                  <a:lnTo>
                    <a:pt x="250" y="3498"/>
                  </a:lnTo>
                  <a:lnTo>
                    <a:pt x="749" y="2623"/>
                  </a:lnTo>
                  <a:lnTo>
                    <a:pt x="1374" y="1874"/>
                  </a:lnTo>
                  <a:lnTo>
                    <a:pt x="1998" y="1250"/>
                  </a:lnTo>
                  <a:lnTo>
                    <a:pt x="2873" y="750"/>
                  </a:lnTo>
                  <a:lnTo>
                    <a:pt x="3747" y="375"/>
                  </a:lnTo>
                  <a:lnTo>
                    <a:pt x="4621" y="126"/>
                  </a:lnTo>
                  <a:lnTo>
                    <a:pt x="5620" y="1"/>
                  </a:lnTo>
                  <a:lnTo>
                    <a:pt x="5620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459800" y="2456275"/>
              <a:ext cx="808675" cy="549525"/>
            </a:xfrm>
            <a:custGeom>
              <a:avLst/>
              <a:gdLst/>
              <a:ahLst/>
              <a:cxnLst/>
              <a:rect l="l" t="t" r="r" b="b"/>
              <a:pathLst>
                <a:path w="32347" h="21981" fill="none" extrusionOk="0">
                  <a:moveTo>
                    <a:pt x="24854" y="21981"/>
                  </a:moveTo>
                  <a:lnTo>
                    <a:pt x="24854" y="21981"/>
                  </a:lnTo>
                  <a:lnTo>
                    <a:pt x="24604" y="20732"/>
                  </a:lnTo>
                  <a:lnTo>
                    <a:pt x="24104" y="19608"/>
                  </a:lnTo>
                  <a:lnTo>
                    <a:pt x="23355" y="18484"/>
                  </a:lnTo>
                  <a:lnTo>
                    <a:pt x="22605" y="17485"/>
                  </a:lnTo>
                  <a:lnTo>
                    <a:pt x="21731" y="16611"/>
                  </a:lnTo>
                  <a:lnTo>
                    <a:pt x="20607" y="15861"/>
                  </a:lnTo>
                  <a:lnTo>
                    <a:pt x="19483" y="15362"/>
                  </a:lnTo>
                  <a:lnTo>
                    <a:pt x="18234" y="14987"/>
                  </a:lnTo>
                  <a:lnTo>
                    <a:pt x="21981" y="6494"/>
                  </a:lnTo>
                  <a:lnTo>
                    <a:pt x="19233" y="5246"/>
                  </a:lnTo>
                  <a:lnTo>
                    <a:pt x="15112" y="14737"/>
                  </a:lnTo>
                  <a:lnTo>
                    <a:pt x="15112" y="14737"/>
                  </a:lnTo>
                  <a:lnTo>
                    <a:pt x="13738" y="14987"/>
                  </a:lnTo>
                  <a:lnTo>
                    <a:pt x="12364" y="15487"/>
                  </a:lnTo>
                  <a:lnTo>
                    <a:pt x="11240" y="16236"/>
                  </a:lnTo>
                  <a:lnTo>
                    <a:pt x="10116" y="17110"/>
                  </a:lnTo>
                  <a:lnTo>
                    <a:pt x="9117" y="18109"/>
                  </a:lnTo>
                  <a:lnTo>
                    <a:pt x="8368" y="19358"/>
                  </a:lnTo>
                  <a:lnTo>
                    <a:pt x="7868" y="20607"/>
                  </a:lnTo>
                  <a:lnTo>
                    <a:pt x="7494" y="21981"/>
                  </a:lnTo>
                  <a:lnTo>
                    <a:pt x="1124" y="21981"/>
                  </a:lnTo>
                  <a:lnTo>
                    <a:pt x="1124" y="21981"/>
                  </a:lnTo>
                  <a:lnTo>
                    <a:pt x="500" y="20232"/>
                  </a:lnTo>
                  <a:lnTo>
                    <a:pt x="125" y="18359"/>
                  </a:lnTo>
                  <a:lnTo>
                    <a:pt x="2998" y="18359"/>
                  </a:lnTo>
                  <a:lnTo>
                    <a:pt x="2998" y="15362"/>
                  </a:lnTo>
                  <a:lnTo>
                    <a:pt x="0" y="15362"/>
                  </a:lnTo>
                  <a:lnTo>
                    <a:pt x="0" y="15362"/>
                  </a:lnTo>
                  <a:lnTo>
                    <a:pt x="125" y="14113"/>
                  </a:lnTo>
                  <a:lnTo>
                    <a:pt x="375" y="12864"/>
                  </a:lnTo>
                  <a:lnTo>
                    <a:pt x="625" y="11615"/>
                  </a:lnTo>
                  <a:lnTo>
                    <a:pt x="999" y="10491"/>
                  </a:lnTo>
                  <a:lnTo>
                    <a:pt x="1499" y="9367"/>
                  </a:lnTo>
                  <a:lnTo>
                    <a:pt x="2123" y="8243"/>
                  </a:lnTo>
                  <a:lnTo>
                    <a:pt x="2748" y="7244"/>
                  </a:lnTo>
                  <a:lnTo>
                    <a:pt x="3372" y="6245"/>
                  </a:lnTo>
                  <a:lnTo>
                    <a:pt x="5246" y="7993"/>
                  </a:lnTo>
                  <a:lnTo>
                    <a:pt x="7369" y="5995"/>
                  </a:lnTo>
                  <a:lnTo>
                    <a:pt x="5371" y="4122"/>
                  </a:lnTo>
                  <a:lnTo>
                    <a:pt x="5371" y="4122"/>
                  </a:lnTo>
                  <a:lnTo>
                    <a:pt x="6370" y="3247"/>
                  </a:lnTo>
                  <a:lnTo>
                    <a:pt x="7494" y="2498"/>
                  </a:lnTo>
                  <a:lnTo>
                    <a:pt x="8493" y="1874"/>
                  </a:lnTo>
                  <a:lnTo>
                    <a:pt x="9617" y="1374"/>
                  </a:lnTo>
                  <a:lnTo>
                    <a:pt x="10866" y="874"/>
                  </a:lnTo>
                  <a:lnTo>
                    <a:pt x="12115" y="500"/>
                  </a:lnTo>
                  <a:lnTo>
                    <a:pt x="13364" y="250"/>
                  </a:lnTo>
                  <a:lnTo>
                    <a:pt x="14737" y="0"/>
                  </a:lnTo>
                  <a:lnTo>
                    <a:pt x="14737" y="2873"/>
                  </a:lnTo>
                  <a:lnTo>
                    <a:pt x="17610" y="2873"/>
                  </a:lnTo>
                  <a:lnTo>
                    <a:pt x="17610" y="0"/>
                  </a:lnTo>
                  <a:lnTo>
                    <a:pt x="17610" y="0"/>
                  </a:lnTo>
                  <a:lnTo>
                    <a:pt x="18984" y="250"/>
                  </a:lnTo>
                  <a:lnTo>
                    <a:pt x="20233" y="500"/>
                  </a:lnTo>
                  <a:lnTo>
                    <a:pt x="21481" y="874"/>
                  </a:lnTo>
                  <a:lnTo>
                    <a:pt x="22605" y="1374"/>
                  </a:lnTo>
                  <a:lnTo>
                    <a:pt x="23854" y="1874"/>
                  </a:lnTo>
                  <a:lnTo>
                    <a:pt x="24854" y="2498"/>
                  </a:lnTo>
                  <a:lnTo>
                    <a:pt x="25978" y="3247"/>
                  </a:lnTo>
                  <a:lnTo>
                    <a:pt x="26852" y="4122"/>
                  </a:lnTo>
                  <a:lnTo>
                    <a:pt x="24978" y="5995"/>
                  </a:lnTo>
                  <a:lnTo>
                    <a:pt x="27102" y="7993"/>
                  </a:lnTo>
                  <a:lnTo>
                    <a:pt x="28850" y="6245"/>
                  </a:lnTo>
                  <a:lnTo>
                    <a:pt x="28850" y="6245"/>
                  </a:lnTo>
                  <a:lnTo>
                    <a:pt x="29599" y="7244"/>
                  </a:lnTo>
                  <a:lnTo>
                    <a:pt x="30224" y="8243"/>
                  </a:lnTo>
                  <a:lnTo>
                    <a:pt x="30848" y="9367"/>
                  </a:lnTo>
                  <a:lnTo>
                    <a:pt x="31348" y="10491"/>
                  </a:lnTo>
                  <a:lnTo>
                    <a:pt x="31722" y="11615"/>
                  </a:lnTo>
                  <a:lnTo>
                    <a:pt x="31972" y="12864"/>
                  </a:lnTo>
                  <a:lnTo>
                    <a:pt x="32222" y="14113"/>
                  </a:lnTo>
                  <a:lnTo>
                    <a:pt x="32347" y="15362"/>
                  </a:lnTo>
                  <a:lnTo>
                    <a:pt x="29350" y="15362"/>
                  </a:lnTo>
                  <a:lnTo>
                    <a:pt x="29350" y="18359"/>
                  </a:lnTo>
                  <a:lnTo>
                    <a:pt x="32222" y="18359"/>
                  </a:lnTo>
                  <a:lnTo>
                    <a:pt x="32222" y="18359"/>
                  </a:lnTo>
                  <a:lnTo>
                    <a:pt x="31847" y="20232"/>
                  </a:lnTo>
                  <a:lnTo>
                    <a:pt x="31223" y="21981"/>
                  </a:lnTo>
                  <a:lnTo>
                    <a:pt x="24854" y="2198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1081125" y="3005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644000" y="3190000"/>
              <a:ext cx="402800" cy="74950"/>
            </a:xfrm>
            <a:custGeom>
              <a:avLst/>
              <a:gdLst/>
              <a:ahLst/>
              <a:cxnLst/>
              <a:rect l="l" t="t" r="r" b="b"/>
              <a:pathLst>
                <a:path w="1611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16112" y="2998"/>
                  </a:lnTo>
                  <a:lnTo>
                    <a:pt x="16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" name="Google Shape;350;p30"/>
          <p:cNvSpPr/>
          <p:nvPr/>
        </p:nvSpPr>
        <p:spPr>
          <a:xfrm rot="10800000">
            <a:off x="4733175" y="-1914925"/>
            <a:ext cx="3176700" cy="3176700"/>
          </a:xfrm>
          <a:prstGeom prst="blockArc">
            <a:avLst>
              <a:gd name="adj1" fmla="val 10799724"/>
              <a:gd name="adj2" fmla="val 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0"/>
          <p:cNvSpPr/>
          <p:nvPr/>
        </p:nvSpPr>
        <p:spPr>
          <a:xfrm>
            <a:off x="7340550" y="3825425"/>
            <a:ext cx="3176700" cy="3176700"/>
          </a:xfrm>
          <a:prstGeom prst="blockArc">
            <a:avLst>
              <a:gd name="adj1" fmla="val 10799724"/>
              <a:gd name="adj2" fmla="val 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2" name="Google Shape;352;p30"/>
          <p:cNvGrpSpPr/>
          <p:nvPr/>
        </p:nvGrpSpPr>
        <p:grpSpPr>
          <a:xfrm>
            <a:off x="7449588" y="844536"/>
            <a:ext cx="2187867" cy="2182392"/>
            <a:chOff x="4222125" y="2272050"/>
            <a:chExt cx="1248925" cy="1245800"/>
          </a:xfrm>
        </p:grpSpPr>
        <p:sp>
          <p:nvSpPr>
            <p:cNvPr id="353" name="Google Shape;353;p30"/>
            <p:cNvSpPr/>
            <p:nvPr/>
          </p:nvSpPr>
          <p:spPr>
            <a:xfrm>
              <a:off x="4222125" y="2272050"/>
              <a:ext cx="1248925" cy="1245800"/>
            </a:xfrm>
            <a:custGeom>
              <a:avLst/>
              <a:gdLst/>
              <a:ahLst/>
              <a:cxnLst/>
              <a:rect l="l" t="t" r="r" b="b"/>
              <a:pathLst>
                <a:path w="49957" h="49832" extrusionOk="0">
                  <a:moveTo>
                    <a:pt x="27102" y="3123"/>
                  </a:moveTo>
                  <a:lnTo>
                    <a:pt x="28975" y="3373"/>
                  </a:lnTo>
                  <a:lnTo>
                    <a:pt x="30973" y="3872"/>
                  </a:lnTo>
                  <a:lnTo>
                    <a:pt x="32972" y="4497"/>
                  </a:lnTo>
                  <a:lnTo>
                    <a:pt x="34720" y="5246"/>
                  </a:lnTo>
                  <a:lnTo>
                    <a:pt x="36594" y="6120"/>
                  </a:lnTo>
                  <a:lnTo>
                    <a:pt x="38217" y="7244"/>
                  </a:lnTo>
                  <a:lnTo>
                    <a:pt x="39841" y="8618"/>
                  </a:lnTo>
                  <a:lnTo>
                    <a:pt x="41339" y="9992"/>
                  </a:lnTo>
                  <a:lnTo>
                    <a:pt x="42713" y="11615"/>
                  </a:lnTo>
                  <a:lnTo>
                    <a:pt x="43837" y="13489"/>
                  </a:lnTo>
                  <a:lnTo>
                    <a:pt x="44836" y="15362"/>
                  </a:lnTo>
                  <a:lnTo>
                    <a:pt x="45711" y="17610"/>
                  </a:lnTo>
                  <a:lnTo>
                    <a:pt x="46335" y="19858"/>
                  </a:lnTo>
                  <a:lnTo>
                    <a:pt x="46835" y="22356"/>
                  </a:lnTo>
                  <a:lnTo>
                    <a:pt x="47084" y="24979"/>
                  </a:lnTo>
                  <a:lnTo>
                    <a:pt x="46960" y="27227"/>
                  </a:lnTo>
                  <a:lnTo>
                    <a:pt x="46585" y="29475"/>
                  </a:lnTo>
                  <a:lnTo>
                    <a:pt x="46085" y="31598"/>
                  </a:lnTo>
                  <a:lnTo>
                    <a:pt x="45336" y="33596"/>
                  </a:lnTo>
                  <a:lnTo>
                    <a:pt x="44462" y="35469"/>
                  </a:lnTo>
                  <a:lnTo>
                    <a:pt x="43338" y="37343"/>
                  </a:lnTo>
                  <a:lnTo>
                    <a:pt x="42089" y="38966"/>
                  </a:lnTo>
                  <a:lnTo>
                    <a:pt x="40590" y="40590"/>
                  </a:lnTo>
                  <a:lnTo>
                    <a:pt x="39091" y="41964"/>
                  </a:lnTo>
                  <a:lnTo>
                    <a:pt x="37343" y="43337"/>
                  </a:lnTo>
                  <a:lnTo>
                    <a:pt x="35470" y="44336"/>
                  </a:lnTo>
                  <a:lnTo>
                    <a:pt x="33596" y="45336"/>
                  </a:lnTo>
                  <a:lnTo>
                    <a:pt x="31598" y="46085"/>
                  </a:lnTo>
                  <a:lnTo>
                    <a:pt x="29475" y="46584"/>
                  </a:lnTo>
                  <a:lnTo>
                    <a:pt x="27227" y="46959"/>
                  </a:lnTo>
                  <a:lnTo>
                    <a:pt x="24979" y="47084"/>
                  </a:lnTo>
                  <a:lnTo>
                    <a:pt x="22731" y="46959"/>
                  </a:lnTo>
                  <a:lnTo>
                    <a:pt x="20608" y="46584"/>
                  </a:lnTo>
                  <a:lnTo>
                    <a:pt x="18484" y="46085"/>
                  </a:lnTo>
                  <a:lnTo>
                    <a:pt x="16486" y="45336"/>
                  </a:lnTo>
                  <a:lnTo>
                    <a:pt x="14488" y="44336"/>
                  </a:lnTo>
                  <a:lnTo>
                    <a:pt x="12739" y="43337"/>
                  </a:lnTo>
                  <a:lnTo>
                    <a:pt x="10991" y="41964"/>
                  </a:lnTo>
                  <a:lnTo>
                    <a:pt x="9492" y="40590"/>
                  </a:lnTo>
                  <a:lnTo>
                    <a:pt x="7994" y="38966"/>
                  </a:lnTo>
                  <a:lnTo>
                    <a:pt x="6745" y="37343"/>
                  </a:lnTo>
                  <a:lnTo>
                    <a:pt x="5621" y="35469"/>
                  </a:lnTo>
                  <a:lnTo>
                    <a:pt x="4746" y="33596"/>
                  </a:lnTo>
                  <a:lnTo>
                    <a:pt x="3997" y="31598"/>
                  </a:lnTo>
                  <a:lnTo>
                    <a:pt x="3498" y="29475"/>
                  </a:lnTo>
                  <a:lnTo>
                    <a:pt x="3123" y="27227"/>
                  </a:lnTo>
                  <a:lnTo>
                    <a:pt x="2998" y="24979"/>
                  </a:lnTo>
                  <a:lnTo>
                    <a:pt x="3248" y="22356"/>
                  </a:lnTo>
                  <a:lnTo>
                    <a:pt x="3622" y="19858"/>
                  </a:lnTo>
                  <a:lnTo>
                    <a:pt x="4372" y="17610"/>
                  </a:lnTo>
                  <a:lnTo>
                    <a:pt x="5246" y="15362"/>
                  </a:lnTo>
                  <a:lnTo>
                    <a:pt x="6245" y="13489"/>
                  </a:lnTo>
                  <a:lnTo>
                    <a:pt x="7369" y="11615"/>
                  </a:lnTo>
                  <a:lnTo>
                    <a:pt x="8743" y="9992"/>
                  </a:lnTo>
                  <a:lnTo>
                    <a:pt x="10242" y="8618"/>
                  </a:lnTo>
                  <a:lnTo>
                    <a:pt x="11865" y="7244"/>
                  </a:lnTo>
                  <a:lnTo>
                    <a:pt x="13489" y="6120"/>
                  </a:lnTo>
                  <a:lnTo>
                    <a:pt x="15237" y="5246"/>
                  </a:lnTo>
                  <a:lnTo>
                    <a:pt x="17111" y="4497"/>
                  </a:lnTo>
                  <a:lnTo>
                    <a:pt x="19109" y="3872"/>
                  </a:lnTo>
                  <a:lnTo>
                    <a:pt x="20982" y="3373"/>
                  </a:lnTo>
                  <a:lnTo>
                    <a:pt x="22980" y="3123"/>
                  </a:lnTo>
                  <a:close/>
                  <a:moveTo>
                    <a:pt x="24979" y="1"/>
                  </a:moveTo>
                  <a:lnTo>
                    <a:pt x="22481" y="126"/>
                  </a:lnTo>
                  <a:lnTo>
                    <a:pt x="19983" y="500"/>
                  </a:lnTo>
                  <a:lnTo>
                    <a:pt x="17610" y="1125"/>
                  </a:lnTo>
                  <a:lnTo>
                    <a:pt x="15362" y="1999"/>
                  </a:lnTo>
                  <a:lnTo>
                    <a:pt x="13114" y="2998"/>
                  </a:lnTo>
                  <a:lnTo>
                    <a:pt x="11116" y="4247"/>
                  </a:lnTo>
                  <a:lnTo>
                    <a:pt x="9118" y="5746"/>
                  </a:lnTo>
                  <a:lnTo>
                    <a:pt x="7369" y="7369"/>
                  </a:lnTo>
                  <a:lnTo>
                    <a:pt x="5746" y="9118"/>
                  </a:lnTo>
                  <a:lnTo>
                    <a:pt x="4372" y="10991"/>
                  </a:lnTo>
                  <a:lnTo>
                    <a:pt x="3123" y="13114"/>
                  </a:lnTo>
                  <a:lnTo>
                    <a:pt x="1999" y="15237"/>
                  </a:lnTo>
                  <a:lnTo>
                    <a:pt x="1125" y="17610"/>
                  </a:lnTo>
                  <a:lnTo>
                    <a:pt x="500" y="19983"/>
                  </a:lnTo>
                  <a:lnTo>
                    <a:pt x="125" y="22481"/>
                  </a:lnTo>
                  <a:lnTo>
                    <a:pt x="1" y="24979"/>
                  </a:lnTo>
                  <a:lnTo>
                    <a:pt x="250" y="27976"/>
                  </a:lnTo>
                  <a:lnTo>
                    <a:pt x="875" y="30848"/>
                  </a:lnTo>
                  <a:lnTo>
                    <a:pt x="1499" y="33471"/>
                  </a:lnTo>
                  <a:lnTo>
                    <a:pt x="2498" y="35844"/>
                  </a:lnTo>
                  <a:lnTo>
                    <a:pt x="3622" y="38092"/>
                  </a:lnTo>
                  <a:lnTo>
                    <a:pt x="4996" y="40215"/>
                  </a:lnTo>
                  <a:lnTo>
                    <a:pt x="6495" y="41964"/>
                  </a:lnTo>
                  <a:lnTo>
                    <a:pt x="8243" y="43587"/>
                  </a:lnTo>
                  <a:lnTo>
                    <a:pt x="9992" y="45086"/>
                  </a:lnTo>
                  <a:lnTo>
                    <a:pt x="11990" y="46335"/>
                  </a:lnTo>
                  <a:lnTo>
                    <a:pt x="13988" y="47459"/>
                  </a:lnTo>
                  <a:lnTo>
                    <a:pt x="16111" y="48333"/>
                  </a:lnTo>
                  <a:lnTo>
                    <a:pt x="18235" y="48957"/>
                  </a:lnTo>
                  <a:lnTo>
                    <a:pt x="20483" y="49457"/>
                  </a:lnTo>
                  <a:lnTo>
                    <a:pt x="22731" y="49707"/>
                  </a:lnTo>
                  <a:lnTo>
                    <a:pt x="24979" y="49832"/>
                  </a:lnTo>
                  <a:lnTo>
                    <a:pt x="27352" y="49707"/>
                  </a:lnTo>
                  <a:lnTo>
                    <a:pt x="29600" y="49457"/>
                  </a:lnTo>
                  <a:lnTo>
                    <a:pt x="31848" y="48957"/>
                  </a:lnTo>
                  <a:lnTo>
                    <a:pt x="33971" y="48333"/>
                  </a:lnTo>
                  <a:lnTo>
                    <a:pt x="36094" y="47459"/>
                  </a:lnTo>
                  <a:lnTo>
                    <a:pt x="38092" y="46335"/>
                  </a:lnTo>
                  <a:lnTo>
                    <a:pt x="40091" y="45086"/>
                  </a:lnTo>
                  <a:lnTo>
                    <a:pt x="41839" y="43587"/>
                  </a:lnTo>
                  <a:lnTo>
                    <a:pt x="43463" y="41964"/>
                  </a:lnTo>
                  <a:lnTo>
                    <a:pt x="45086" y="40090"/>
                  </a:lnTo>
                  <a:lnTo>
                    <a:pt x="46335" y="38092"/>
                  </a:lnTo>
                  <a:lnTo>
                    <a:pt x="47584" y="35844"/>
                  </a:lnTo>
                  <a:lnTo>
                    <a:pt x="48458" y="33471"/>
                  </a:lnTo>
                  <a:lnTo>
                    <a:pt x="49208" y="30848"/>
                  </a:lnTo>
                  <a:lnTo>
                    <a:pt x="49707" y="27976"/>
                  </a:lnTo>
                  <a:lnTo>
                    <a:pt x="49957" y="24979"/>
                  </a:lnTo>
                  <a:lnTo>
                    <a:pt x="49832" y="22481"/>
                  </a:lnTo>
                  <a:lnTo>
                    <a:pt x="49457" y="19983"/>
                  </a:lnTo>
                  <a:lnTo>
                    <a:pt x="48833" y="17610"/>
                  </a:lnTo>
                  <a:lnTo>
                    <a:pt x="48084" y="15237"/>
                  </a:lnTo>
                  <a:lnTo>
                    <a:pt x="46960" y="13114"/>
                  </a:lnTo>
                  <a:lnTo>
                    <a:pt x="45711" y="10991"/>
                  </a:lnTo>
                  <a:lnTo>
                    <a:pt x="44337" y="9118"/>
                  </a:lnTo>
                  <a:lnTo>
                    <a:pt x="42713" y="7369"/>
                  </a:lnTo>
                  <a:lnTo>
                    <a:pt x="40965" y="5746"/>
                  </a:lnTo>
                  <a:lnTo>
                    <a:pt x="38966" y="4247"/>
                  </a:lnTo>
                  <a:lnTo>
                    <a:pt x="36968" y="2998"/>
                  </a:lnTo>
                  <a:lnTo>
                    <a:pt x="34720" y="1999"/>
                  </a:lnTo>
                  <a:lnTo>
                    <a:pt x="32472" y="1125"/>
                  </a:lnTo>
                  <a:lnTo>
                    <a:pt x="30099" y="500"/>
                  </a:lnTo>
                  <a:lnTo>
                    <a:pt x="27601" y="126"/>
                  </a:lnTo>
                  <a:lnTo>
                    <a:pt x="249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4222125" y="2272050"/>
              <a:ext cx="1248925" cy="1245800"/>
            </a:xfrm>
            <a:custGeom>
              <a:avLst/>
              <a:gdLst/>
              <a:ahLst/>
              <a:cxnLst/>
              <a:rect l="l" t="t" r="r" b="b"/>
              <a:pathLst>
                <a:path w="49957" h="49832" fill="none" extrusionOk="0">
                  <a:moveTo>
                    <a:pt x="24979" y="1"/>
                  </a:moveTo>
                  <a:lnTo>
                    <a:pt x="24979" y="1"/>
                  </a:lnTo>
                  <a:lnTo>
                    <a:pt x="22481" y="126"/>
                  </a:lnTo>
                  <a:lnTo>
                    <a:pt x="19983" y="500"/>
                  </a:lnTo>
                  <a:lnTo>
                    <a:pt x="17610" y="1125"/>
                  </a:lnTo>
                  <a:lnTo>
                    <a:pt x="15362" y="1999"/>
                  </a:lnTo>
                  <a:lnTo>
                    <a:pt x="13114" y="2998"/>
                  </a:lnTo>
                  <a:lnTo>
                    <a:pt x="11116" y="4247"/>
                  </a:lnTo>
                  <a:lnTo>
                    <a:pt x="9118" y="5746"/>
                  </a:lnTo>
                  <a:lnTo>
                    <a:pt x="7369" y="7369"/>
                  </a:lnTo>
                  <a:lnTo>
                    <a:pt x="5746" y="9118"/>
                  </a:lnTo>
                  <a:lnTo>
                    <a:pt x="4372" y="10991"/>
                  </a:lnTo>
                  <a:lnTo>
                    <a:pt x="3123" y="13114"/>
                  </a:lnTo>
                  <a:lnTo>
                    <a:pt x="1999" y="15237"/>
                  </a:lnTo>
                  <a:lnTo>
                    <a:pt x="1125" y="17610"/>
                  </a:lnTo>
                  <a:lnTo>
                    <a:pt x="500" y="19983"/>
                  </a:lnTo>
                  <a:lnTo>
                    <a:pt x="125" y="22481"/>
                  </a:lnTo>
                  <a:lnTo>
                    <a:pt x="1" y="24979"/>
                  </a:lnTo>
                  <a:lnTo>
                    <a:pt x="1" y="24979"/>
                  </a:lnTo>
                  <a:lnTo>
                    <a:pt x="250" y="27976"/>
                  </a:lnTo>
                  <a:lnTo>
                    <a:pt x="875" y="30848"/>
                  </a:lnTo>
                  <a:lnTo>
                    <a:pt x="1499" y="33471"/>
                  </a:lnTo>
                  <a:lnTo>
                    <a:pt x="2498" y="35844"/>
                  </a:lnTo>
                  <a:lnTo>
                    <a:pt x="3622" y="38092"/>
                  </a:lnTo>
                  <a:lnTo>
                    <a:pt x="4996" y="40215"/>
                  </a:lnTo>
                  <a:lnTo>
                    <a:pt x="6495" y="41964"/>
                  </a:lnTo>
                  <a:lnTo>
                    <a:pt x="8243" y="43587"/>
                  </a:lnTo>
                  <a:lnTo>
                    <a:pt x="9992" y="45086"/>
                  </a:lnTo>
                  <a:lnTo>
                    <a:pt x="11990" y="46335"/>
                  </a:lnTo>
                  <a:lnTo>
                    <a:pt x="13988" y="47459"/>
                  </a:lnTo>
                  <a:lnTo>
                    <a:pt x="16111" y="48333"/>
                  </a:lnTo>
                  <a:lnTo>
                    <a:pt x="18235" y="48957"/>
                  </a:lnTo>
                  <a:lnTo>
                    <a:pt x="20483" y="49457"/>
                  </a:lnTo>
                  <a:lnTo>
                    <a:pt x="22731" y="49707"/>
                  </a:lnTo>
                  <a:lnTo>
                    <a:pt x="24979" y="49832"/>
                  </a:lnTo>
                  <a:lnTo>
                    <a:pt x="27352" y="49707"/>
                  </a:lnTo>
                  <a:lnTo>
                    <a:pt x="29600" y="49457"/>
                  </a:lnTo>
                  <a:lnTo>
                    <a:pt x="31848" y="48957"/>
                  </a:lnTo>
                  <a:lnTo>
                    <a:pt x="33971" y="48333"/>
                  </a:lnTo>
                  <a:lnTo>
                    <a:pt x="36094" y="47459"/>
                  </a:lnTo>
                  <a:lnTo>
                    <a:pt x="38092" y="46335"/>
                  </a:lnTo>
                  <a:lnTo>
                    <a:pt x="40091" y="45086"/>
                  </a:lnTo>
                  <a:lnTo>
                    <a:pt x="41839" y="43587"/>
                  </a:lnTo>
                  <a:lnTo>
                    <a:pt x="43463" y="41964"/>
                  </a:lnTo>
                  <a:lnTo>
                    <a:pt x="45086" y="40090"/>
                  </a:lnTo>
                  <a:lnTo>
                    <a:pt x="46335" y="38092"/>
                  </a:lnTo>
                  <a:lnTo>
                    <a:pt x="47584" y="35844"/>
                  </a:lnTo>
                  <a:lnTo>
                    <a:pt x="48458" y="33471"/>
                  </a:lnTo>
                  <a:lnTo>
                    <a:pt x="49208" y="30848"/>
                  </a:lnTo>
                  <a:lnTo>
                    <a:pt x="49707" y="27976"/>
                  </a:lnTo>
                  <a:lnTo>
                    <a:pt x="49957" y="24979"/>
                  </a:lnTo>
                  <a:lnTo>
                    <a:pt x="49957" y="24979"/>
                  </a:lnTo>
                  <a:lnTo>
                    <a:pt x="49832" y="22481"/>
                  </a:lnTo>
                  <a:lnTo>
                    <a:pt x="49457" y="19983"/>
                  </a:lnTo>
                  <a:lnTo>
                    <a:pt x="48833" y="17610"/>
                  </a:lnTo>
                  <a:lnTo>
                    <a:pt x="48084" y="15237"/>
                  </a:lnTo>
                  <a:lnTo>
                    <a:pt x="46960" y="13114"/>
                  </a:lnTo>
                  <a:lnTo>
                    <a:pt x="45711" y="10991"/>
                  </a:lnTo>
                  <a:lnTo>
                    <a:pt x="44337" y="9118"/>
                  </a:lnTo>
                  <a:lnTo>
                    <a:pt x="42713" y="7369"/>
                  </a:lnTo>
                  <a:lnTo>
                    <a:pt x="40965" y="5746"/>
                  </a:lnTo>
                  <a:lnTo>
                    <a:pt x="38966" y="4247"/>
                  </a:lnTo>
                  <a:lnTo>
                    <a:pt x="36968" y="2998"/>
                  </a:lnTo>
                  <a:lnTo>
                    <a:pt x="34720" y="1999"/>
                  </a:lnTo>
                  <a:lnTo>
                    <a:pt x="32472" y="1125"/>
                  </a:lnTo>
                  <a:lnTo>
                    <a:pt x="30099" y="500"/>
                  </a:lnTo>
                  <a:lnTo>
                    <a:pt x="27601" y="126"/>
                  </a:lnTo>
                  <a:lnTo>
                    <a:pt x="24979" y="1"/>
                  </a:lnTo>
                  <a:lnTo>
                    <a:pt x="2497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4297050" y="2350125"/>
              <a:ext cx="1102200" cy="1099025"/>
            </a:xfrm>
            <a:custGeom>
              <a:avLst/>
              <a:gdLst/>
              <a:ahLst/>
              <a:cxnLst/>
              <a:rect l="l" t="t" r="r" b="b"/>
              <a:pathLst>
                <a:path w="44088" h="43961" fill="none" extrusionOk="0">
                  <a:moveTo>
                    <a:pt x="21982" y="43961"/>
                  </a:moveTo>
                  <a:lnTo>
                    <a:pt x="21982" y="43961"/>
                  </a:lnTo>
                  <a:lnTo>
                    <a:pt x="19734" y="43836"/>
                  </a:lnTo>
                  <a:lnTo>
                    <a:pt x="17611" y="43461"/>
                  </a:lnTo>
                  <a:lnTo>
                    <a:pt x="15487" y="42962"/>
                  </a:lnTo>
                  <a:lnTo>
                    <a:pt x="13489" y="42213"/>
                  </a:lnTo>
                  <a:lnTo>
                    <a:pt x="11491" y="41213"/>
                  </a:lnTo>
                  <a:lnTo>
                    <a:pt x="9742" y="40214"/>
                  </a:lnTo>
                  <a:lnTo>
                    <a:pt x="7994" y="38841"/>
                  </a:lnTo>
                  <a:lnTo>
                    <a:pt x="6495" y="37467"/>
                  </a:lnTo>
                  <a:lnTo>
                    <a:pt x="4997" y="35843"/>
                  </a:lnTo>
                  <a:lnTo>
                    <a:pt x="3748" y="34220"/>
                  </a:lnTo>
                  <a:lnTo>
                    <a:pt x="2624" y="32346"/>
                  </a:lnTo>
                  <a:lnTo>
                    <a:pt x="1749" y="30473"/>
                  </a:lnTo>
                  <a:lnTo>
                    <a:pt x="1000" y="28475"/>
                  </a:lnTo>
                  <a:lnTo>
                    <a:pt x="501" y="26352"/>
                  </a:lnTo>
                  <a:lnTo>
                    <a:pt x="126" y="24104"/>
                  </a:lnTo>
                  <a:lnTo>
                    <a:pt x="1" y="21856"/>
                  </a:lnTo>
                  <a:lnTo>
                    <a:pt x="1" y="21856"/>
                  </a:lnTo>
                  <a:lnTo>
                    <a:pt x="251" y="19233"/>
                  </a:lnTo>
                  <a:lnTo>
                    <a:pt x="625" y="16735"/>
                  </a:lnTo>
                  <a:lnTo>
                    <a:pt x="1375" y="14487"/>
                  </a:lnTo>
                  <a:lnTo>
                    <a:pt x="2249" y="12239"/>
                  </a:lnTo>
                  <a:lnTo>
                    <a:pt x="3248" y="10366"/>
                  </a:lnTo>
                  <a:lnTo>
                    <a:pt x="4372" y="8492"/>
                  </a:lnTo>
                  <a:lnTo>
                    <a:pt x="5746" y="6869"/>
                  </a:lnTo>
                  <a:lnTo>
                    <a:pt x="7245" y="5495"/>
                  </a:lnTo>
                  <a:lnTo>
                    <a:pt x="8868" y="4121"/>
                  </a:lnTo>
                  <a:lnTo>
                    <a:pt x="10492" y="2997"/>
                  </a:lnTo>
                  <a:lnTo>
                    <a:pt x="12240" y="2123"/>
                  </a:lnTo>
                  <a:lnTo>
                    <a:pt x="14114" y="1374"/>
                  </a:lnTo>
                  <a:lnTo>
                    <a:pt x="16112" y="749"/>
                  </a:lnTo>
                  <a:lnTo>
                    <a:pt x="17985" y="250"/>
                  </a:lnTo>
                  <a:lnTo>
                    <a:pt x="19983" y="0"/>
                  </a:lnTo>
                  <a:lnTo>
                    <a:pt x="21982" y="0"/>
                  </a:lnTo>
                  <a:lnTo>
                    <a:pt x="24105" y="0"/>
                  </a:lnTo>
                  <a:lnTo>
                    <a:pt x="25978" y="250"/>
                  </a:lnTo>
                  <a:lnTo>
                    <a:pt x="27976" y="749"/>
                  </a:lnTo>
                  <a:lnTo>
                    <a:pt x="29975" y="1374"/>
                  </a:lnTo>
                  <a:lnTo>
                    <a:pt x="31723" y="2123"/>
                  </a:lnTo>
                  <a:lnTo>
                    <a:pt x="33597" y="2997"/>
                  </a:lnTo>
                  <a:lnTo>
                    <a:pt x="35220" y="4121"/>
                  </a:lnTo>
                  <a:lnTo>
                    <a:pt x="36844" y="5495"/>
                  </a:lnTo>
                  <a:lnTo>
                    <a:pt x="38342" y="6869"/>
                  </a:lnTo>
                  <a:lnTo>
                    <a:pt x="39716" y="8492"/>
                  </a:lnTo>
                  <a:lnTo>
                    <a:pt x="40840" y="10366"/>
                  </a:lnTo>
                  <a:lnTo>
                    <a:pt x="41839" y="12239"/>
                  </a:lnTo>
                  <a:lnTo>
                    <a:pt x="42714" y="14487"/>
                  </a:lnTo>
                  <a:lnTo>
                    <a:pt x="43338" y="16735"/>
                  </a:lnTo>
                  <a:lnTo>
                    <a:pt x="43838" y="19233"/>
                  </a:lnTo>
                  <a:lnTo>
                    <a:pt x="44087" y="21856"/>
                  </a:lnTo>
                  <a:lnTo>
                    <a:pt x="44087" y="21856"/>
                  </a:lnTo>
                  <a:lnTo>
                    <a:pt x="43963" y="24104"/>
                  </a:lnTo>
                  <a:lnTo>
                    <a:pt x="43588" y="26352"/>
                  </a:lnTo>
                  <a:lnTo>
                    <a:pt x="43088" y="28475"/>
                  </a:lnTo>
                  <a:lnTo>
                    <a:pt x="42339" y="30473"/>
                  </a:lnTo>
                  <a:lnTo>
                    <a:pt x="41465" y="32346"/>
                  </a:lnTo>
                  <a:lnTo>
                    <a:pt x="40341" y="34220"/>
                  </a:lnTo>
                  <a:lnTo>
                    <a:pt x="39092" y="35843"/>
                  </a:lnTo>
                  <a:lnTo>
                    <a:pt x="37593" y="37467"/>
                  </a:lnTo>
                  <a:lnTo>
                    <a:pt x="36094" y="38841"/>
                  </a:lnTo>
                  <a:lnTo>
                    <a:pt x="34346" y="40214"/>
                  </a:lnTo>
                  <a:lnTo>
                    <a:pt x="32473" y="41213"/>
                  </a:lnTo>
                  <a:lnTo>
                    <a:pt x="30599" y="42213"/>
                  </a:lnTo>
                  <a:lnTo>
                    <a:pt x="28601" y="42962"/>
                  </a:lnTo>
                  <a:lnTo>
                    <a:pt x="26478" y="43461"/>
                  </a:lnTo>
                  <a:lnTo>
                    <a:pt x="24230" y="43836"/>
                  </a:lnTo>
                  <a:lnTo>
                    <a:pt x="21982" y="43961"/>
                  </a:lnTo>
                  <a:lnTo>
                    <a:pt x="21982" y="4396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4846575" y="3449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4368875" y="2418800"/>
              <a:ext cx="955425" cy="952300"/>
            </a:xfrm>
            <a:custGeom>
              <a:avLst/>
              <a:gdLst/>
              <a:ahLst/>
              <a:cxnLst/>
              <a:rect l="l" t="t" r="r" b="b"/>
              <a:pathLst>
                <a:path w="38217" h="38092" extrusionOk="0">
                  <a:moveTo>
                    <a:pt x="20607" y="2998"/>
                  </a:moveTo>
                  <a:lnTo>
                    <a:pt x="22106" y="3248"/>
                  </a:lnTo>
                  <a:lnTo>
                    <a:pt x="23480" y="3497"/>
                  </a:lnTo>
                  <a:lnTo>
                    <a:pt x="24729" y="3997"/>
                  </a:lnTo>
                  <a:lnTo>
                    <a:pt x="26103" y="4497"/>
                  </a:lnTo>
                  <a:lnTo>
                    <a:pt x="27352" y="5121"/>
                  </a:lnTo>
                  <a:lnTo>
                    <a:pt x="28476" y="5870"/>
                  </a:lnTo>
                  <a:lnTo>
                    <a:pt x="29600" y="6745"/>
                  </a:lnTo>
                  <a:lnTo>
                    <a:pt x="30599" y="7744"/>
                  </a:lnTo>
                  <a:lnTo>
                    <a:pt x="31473" y="8743"/>
                  </a:lnTo>
                  <a:lnTo>
                    <a:pt x="32347" y="9867"/>
                  </a:lnTo>
                  <a:lnTo>
                    <a:pt x="33096" y="10991"/>
                  </a:lnTo>
                  <a:lnTo>
                    <a:pt x="33721" y="12240"/>
                  </a:lnTo>
                  <a:lnTo>
                    <a:pt x="34345" y="13489"/>
                  </a:lnTo>
                  <a:lnTo>
                    <a:pt x="34720" y="14862"/>
                  </a:lnTo>
                  <a:lnTo>
                    <a:pt x="35095" y="16236"/>
                  </a:lnTo>
                  <a:lnTo>
                    <a:pt x="3248" y="16236"/>
                  </a:lnTo>
                  <a:lnTo>
                    <a:pt x="3622" y="14862"/>
                  </a:lnTo>
                  <a:lnTo>
                    <a:pt x="3997" y="13489"/>
                  </a:lnTo>
                  <a:lnTo>
                    <a:pt x="4621" y="12240"/>
                  </a:lnTo>
                  <a:lnTo>
                    <a:pt x="5246" y="10991"/>
                  </a:lnTo>
                  <a:lnTo>
                    <a:pt x="5995" y="9867"/>
                  </a:lnTo>
                  <a:lnTo>
                    <a:pt x="6869" y="8743"/>
                  </a:lnTo>
                  <a:lnTo>
                    <a:pt x="7744" y="7744"/>
                  </a:lnTo>
                  <a:lnTo>
                    <a:pt x="8743" y="6745"/>
                  </a:lnTo>
                  <a:lnTo>
                    <a:pt x="9867" y="5870"/>
                  </a:lnTo>
                  <a:lnTo>
                    <a:pt x="10991" y="5121"/>
                  </a:lnTo>
                  <a:lnTo>
                    <a:pt x="12240" y="4497"/>
                  </a:lnTo>
                  <a:lnTo>
                    <a:pt x="13489" y="3997"/>
                  </a:lnTo>
                  <a:lnTo>
                    <a:pt x="14862" y="3497"/>
                  </a:lnTo>
                  <a:lnTo>
                    <a:pt x="16236" y="3248"/>
                  </a:lnTo>
                  <a:lnTo>
                    <a:pt x="17735" y="2998"/>
                  </a:lnTo>
                  <a:close/>
                  <a:moveTo>
                    <a:pt x="5246" y="24978"/>
                  </a:moveTo>
                  <a:lnTo>
                    <a:pt x="6245" y="25103"/>
                  </a:lnTo>
                  <a:lnTo>
                    <a:pt x="7119" y="25228"/>
                  </a:lnTo>
                  <a:lnTo>
                    <a:pt x="8118" y="25478"/>
                  </a:lnTo>
                  <a:lnTo>
                    <a:pt x="8993" y="25728"/>
                  </a:lnTo>
                  <a:lnTo>
                    <a:pt x="9742" y="26227"/>
                  </a:lnTo>
                  <a:lnTo>
                    <a:pt x="10616" y="26602"/>
                  </a:lnTo>
                  <a:lnTo>
                    <a:pt x="11241" y="27226"/>
                  </a:lnTo>
                  <a:lnTo>
                    <a:pt x="11990" y="27851"/>
                  </a:lnTo>
                  <a:lnTo>
                    <a:pt x="12614" y="28475"/>
                  </a:lnTo>
                  <a:lnTo>
                    <a:pt x="13114" y="29225"/>
                  </a:lnTo>
                  <a:lnTo>
                    <a:pt x="13614" y="29974"/>
                  </a:lnTo>
                  <a:lnTo>
                    <a:pt x="13988" y="30848"/>
                  </a:lnTo>
                  <a:lnTo>
                    <a:pt x="14363" y="31722"/>
                  </a:lnTo>
                  <a:lnTo>
                    <a:pt x="14613" y="32597"/>
                  </a:lnTo>
                  <a:lnTo>
                    <a:pt x="14738" y="33596"/>
                  </a:lnTo>
                  <a:lnTo>
                    <a:pt x="14738" y="34470"/>
                  </a:lnTo>
                  <a:lnTo>
                    <a:pt x="14738" y="34720"/>
                  </a:lnTo>
                  <a:lnTo>
                    <a:pt x="12989" y="34095"/>
                  </a:lnTo>
                  <a:lnTo>
                    <a:pt x="11241" y="33221"/>
                  </a:lnTo>
                  <a:lnTo>
                    <a:pt x="9742" y="32222"/>
                  </a:lnTo>
                  <a:lnTo>
                    <a:pt x="8243" y="31098"/>
                  </a:lnTo>
                  <a:lnTo>
                    <a:pt x="6994" y="29724"/>
                  </a:lnTo>
                  <a:lnTo>
                    <a:pt x="5870" y="28350"/>
                  </a:lnTo>
                  <a:lnTo>
                    <a:pt x="4871" y="26727"/>
                  </a:lnTo>
                  <a:lnTo>
                    <a:pt x="4122" y="24978"/>
                  </a:lnTo>
                  <a:close/>
                  <a:moveTo>
                    <a:pt x="34221" y="24978"/>
                  </a:moveTo>
                  <a:lnTo>
                    <a:pt x="33471" y="26727"/>
                  </a:lnTo>
                  <a:lnTo>
                    <a:pt x="32472" y="28350"/>
                  </a:lnTo>
                  <a:lnTo>
                    <a:pt x="31348" y="29724"/>
                  </a:lnTo>
                  <a:lnTo>
                    <a:pt x="29974" y="31098"/>
                  </a:lnTo>
                  <a:lnTo>
                    <a:pt x="28600" y="32222"/>
                  </a:lnTo>
                  <a:lnTo>
                    <a:pt x="26977" y="33221"/>
                  </a:lnTo>
                  <a:lnTo>
                    <a:pt x="25353" y="34095"/>
                  </a:lnTo>
                  <a:lnTo>
                    <a:pt x="23605" y="34720"/>
                  </a:lnTo>
                  <a:lnTo>
                    <a:pt x="23605" y="34470"/>
                  </a:lnTo>
                  <a:lnTo>
                    <a:pt x="23605" y="33596"/>
                  </a:lnTo>
                  <a:lnTo>
                    <a:pt x="23730" y="32597"/>
                  </a:lnTo>
                  <a:lnTo>
                    <a:pt x="23979" y="31722"/>
                  </a:lnTo>
                  <a:lnTo>
                    <a:pt x="24354" y="30848"/>
                  </a:lnTo>
                  <a:lnTo>
                    <a:pt x="24729" y="29974"/>
                  </a:lnTo>
                  <a:lnTo>
                    <a:pt x="25228" y="29225"/>
                  </a:lnTo>
                  <a:lnTo>
                    <a:pt x="25728" y="28475"/>
                  </a:lnTo>
                  <a:lnTo>
                    <a:pt x="26352" y="27851"/>
                  </a:lnTo>
                  <a:lnTo>
                    <a:pt x="26977" y="27226"/>
                  </a:lnTo>
                  <a:lnTo>
                    <a:pt x="27726" y="26602"/>
                  </a:lnTo>
                  <a:lnTo>
                    <a:pt x="28600" y="26227"/>
                  </a:lnTo>
                  <a:lnTo>
                    <a:pt x="29350" y="25728"/>
                  </a:lnTo>
                  <a:lnTo>
                    <a:pt x="30224" y="25478"/>
                  </a:lnTo>
                  <a:lnTo>
                    <a:pt x="31098" y="25228"/>
                  </a:lnTo>
                  <a:lnTo>
                    <a:pt x="32097" y="25103"/>
                  </a:lnTo>
                  <a:lnTo>
                    <a:pt x="33096" y="24978"/>
                  </a:lnTo>
                  <a:close/>
                  <a:moveTo>
                    <a:pt x="35345" y="19109"/>
                  </a:moveTo>
                  <a:lnTo>
                    <a:pt x="35220" y="20607"/>
                  </a:lnTo>
                  <a:lnTo>
                    <a:pt x="35095" y="22106"/>
                  </a:lnTo>
                  <a:lnTo>
                    <a:pt x="31848" y="22106"/>
                  </a:lnTo>
                  <a:lnTo>
                    <a:pt x="30599" y="22356"/>
                  </a:lnTo>
                  <a:lnTo>
                    <a:pt x="29350" y="22606"/>
                  </a:lnTo>
                  <a:lnTo>
                    <a:pt x="28226" y="23105"/>
                  </a:lnTo>
                  <a:lnTo>
                    <a:pt x="27102" y="23605"/>
                  </a:lnTo>
                  <a:lnTo>
                    <a:pt x="26103" y="24229"/>
                  </a:lnTo>
                  <a:lnTo>
                    <a:pt x="25103" y="24978"/>
                  </a:lnTo>
                  <a:lnTo>
                    <a:pt x="24229" y="25728"/>
                  </a:lnTo>
                  <a:lnTo>
                    <a:pt x="23480" y="26602"/>
                  </a:lnTo>
                  <a:lnTo>
                    <a:pt x="22731" y="27601"/>
                  </a:lnTo>
                  <a:lnTo>
                    <a:pt x="22106" y="28600"/>
                  </a:lnTo>
                  <a:lnTo>
                    <a:pt x="21607" y="29724"/>
                  </a:lnTo>
                  <a:lnTo>
                    <a:pt x="21232" y="30848"/>
                  </a:lnTo>
                  <a:lnTo>
                    <a:pt x="20857" y="31972"/>
                  </a:lnTo>
                  <a:lnTo>
                    <a:pt x="20732" y="33221"/>
                  </a:lnTo>
                  <a:lnTo>
                    <a:pt x="20607" y="34470"/>
                  </a:lnTo>
                  <a:lnTo>
                    <a:pt x="20607" y="35219"/>
                  </a:lnTo>
                  <a:lnTo>
                    <a:pt x="19109" y="35344"/>
                  </a:lnTo>
                  <a:lnTo>
                    <a:pt x="17735" y="35219"/>
                  </a:lnTo>
                  <a:lnTo>
                    <a:pt x="17735" y="34470"/>
                  </a:lnTo>
                  <a:lnTo>
                    <a:pt x="17610" y="33221"/>
                  </a:lnTo>
                  <a:lnTo>
                    <a:pt x="17485" y="31972"/>
                  </a:lnTo>
                  <a:lnTo>
                    <a:pt x="17110" y="30848"/>
                  </a:lnTo>
                  <a:lnTo>
                    <a:pt x="16736" y="29724"/>
                  </a:lnTo>
                  <a:lnTo>
                    <a:pt x="16236" y="28600"/>
                  </a:lnTo>
                  <a:lnTo>
                    <a:pt x="15612" y="27601"/>
                  </a:lnTo>
                  <a:lnTo>
                    <a:pt x="14862" y="26602"/>
                  </a:lnTo>
                  <a:lnTo>
                    <a:pt x="13988" y="25728"/>
                  </a:lnTo>
                  <a:lnTo>
                    <a:pt x="13114" y="24978"/>
                  </a:lnTo>
                  <a:lnTo>
                    <a:pt x="12240" y="24229"/>
                  </a:lnTo>
                  <a:lnTo>
                    <a:pt x="11116" y="23605"/>
                  </a:lnTo>
                  <a:lnTo>
                    <a:pt x="10117" y="23105"/>
                  </a:lnTo>
                  <a:lnTo>
                    <a:pt x="8993" y="22606"/>
                  </a:lnTo>
                  <a:lnTo>
                    <a:pt x="7744" y="22356"/>
                  </a:lnTo>
                  <a:lnTo>
                    <a:pt x="6495" y="22106"/>
                  </a:lnTo>
                  <a:lnTo>
                    <a:pt x="3248" y="22106"/>
                  </a:lnTo>
                  <a:lnTo>
                    <a:pt x="3123" y="20607"/>
                  </a:lnTo>
                  <a:lnTo>
                    <a:pt x="2998" y="19109"/>
                  </a:lnTo>
                  <a:close/>
                  <a:moveTo>
                    <a:pt x="19109" y="1"/>
                  </a:moveTo>
                  <a:lnTo>
                    <a:pt x="17235" y="125"/>
                  </a:lnTo>
                  <a:lnTo>
                    <a:pt x="15362" y="375"/>
                  </a:lnTo>
                  <a:lnTo>
                    <a:pt x="13489" y="875"/>
                  </a:lnTo>
                  <a:lnTo>
                    <a:pt x="11740" y="1499"/>
                  </a:lnTo>
                  <a:lnTo>
                    <a:pt x="10117" y="2373"/>
                  </a:lnTo>
                  <a:lnTo>
                    <a:pt x="8493" y="3248"/>
                  </a:lnTo>
                  <a:lnTo>
                    <a:pt x="6994" y="4372"/>
                  </a:lnTo>
                  <a:lnTo>
                    <a:pt x="5621" y="5621"/>
                  </a:lnTo>
                  <a:lnTo>
                    <a:pt x="4372" y="6994"/>
                  </a:lnTo>
                  <a:lnTo>
                    <a:pt x="3372" y="8493"/>
                  </a:lnTo>
                  <a:lnTo>
                    <a:pt x="2373" y="9992"/>
                  </a:lnTo>
                  <a:lnTo>
                    <a:pt x="1624" y="11740"/>
                  </a:lnTo>
                  <a:lnTo>
                    <a:pt x="875" y="13489"/>
                  </a:lnTo>
                  <a:lnTo>
                    <a:pt x="500" y="15237"/>
                  </a:lnTo>
                  <a:lnTo>
                    <a:pt x="125" y="17235"/>
                  </a:lnTo>
                  <a:lnTo>
                    <a:pt x="0" y="19109"/>
                  </a:lnTo>
                  <a:lnTo>
                    <a:pt x="250" y="21482"/>
                  </a:lnTo>
                  <a:lnTo>
                    <a:pt x="625" y="23605"/>
                  </a:lnTo>
                  <a:lnTo>
                    <a:pt x="1249" y="25603"/>
                  </a:lnTo>
                  <a:lnTo>
                    <a:pt x="1999" y="27476"/>
                  </a:lnTo>
                  <a:lnTo>
                    <a:pt x="2873" y="29225"/>
                  </a:lnTo>
                  <a:lnTo>
                    <a:pt x="3872" y="30723"/>
                  </a:lnTo>
                  <a:lnTo>
                    <a:pt x="4996" y="32097"/>
                  </a:lnTo>
                  <a:lnTo>
                    <a:pt x="6370" y="33346"/>
                  </a:lnTo>
                  <a:lnTo>
                    <a:pt x="7744" y="34470"/>
                  </a:lnTo>
                  <a:lnTo>
                    <a:pt x="9117" y="35469"/>
                  </a:lnTo>
                  <a:lnTo>
                    <a:pt x="10741" y="36343"/>
                  </a:lnTo>
                  <a:lnTo>
                    <a:pt x="12365" y="36968"/>
                  </a:lnTo>
                  <a:lnTo>
                    <a:pt x="13988" y="37467"/>
                  </a:lnTo>
                  <a:lnTo>
                    <a:pt x="15737" y="37842"/>
                  </a:lnTo>
                  <a:lnTo>
                    <a:pt x="17485" y="38092"/>
                  </a:lnTo>
                  <a:lnTo>
                    <a:pt x="20857" y="38092"/>
                  </a:lnTo>
                  <a:lnTo>
                    <a:pt x="22606" y="37842"/>
                  </a:lnTo>
                  <a:lnTo>
                    <a:pt x="24354" y="37467"/>
                  </a:lnTo>
                  <a:lnTo>
                    <a:pt x="25978" y="36968"/>
                  </a:lnTo>
                  <a:lnTo>
                    <a:pt x="27601" y="36343"/>
                  </a:lnTo>
                  <a:lnTo>
                    <a:pt x="29100" y="35469"/>
                  </a:lnTo>
                  <a:lnTo>
                    <a:pt x="30599" y="34470"/>
                  </a:lnTo>
                  <a:lnTo>
                    <a:pt x="31972" y="33346"/>
                  </a:lnTo>
                  <a:lnTo>
                    <a:pt x="33221" y="32097"/>
                  </a:lnTo>
                  <a:lnTo>
                    <a:pt x="34470" y="30723"/>
                  </a:lnTo>
                  <a:lnTo>
                    <a:pt x="35469" y="29100"/>
                  </a:lnTo>
                  <a:lnTo>
                    <a:pt x="36344" y="27476"/>
                  </a:lnTo>
                  <a:lnTo>
                    <a:pt x="37093" y="25603"/>
                  </a:lnTo>
                  <a:lnTo>
                    <a:pt x="37717" y="23605"/>
                  </a:lnTo>
                  <a:lnTo>
                    <a:pt x="38092" y="21482"/>
                  </a:lnTo>
                  <a:lnTo>
                    <a:pt x="38217" y="19109"/>
                  </a:lnTo>
                  <a:lnTo>
                    <a:pt x="38217" y="17235"/>
                  </a:lnTo>
                  <a:lnTo>
                    <a:pt x="37842" y="15237"/>
                  </a:lnTo>
                  <a:lnTo>
                    <a:pt x="37343" y="13489"/>
                  </a:lnTo>
                  <a:lnTo>
                    <a:pt x="36718" y="11740"/>
                  </a:lnTo>
                  <a:lnTo>
                    <a:pt x="35969" y="9992"/>
                  </a:lnTo>
                  <a:lnTo>
                    <a:pt x="34970" y="8493"/>
                  </a:lnTo>
                  <a:lnTo>
                    <a:pt x="33846" y="6994"/>
                  </a:lnTo>
                  <a:lnTo>
                    <a:pt x="32722" y="5621"/>
                  </a:lnTo>
                  <a:lnTo>
                    <a:pt x="31348" y="4372"/>
                  </a:lnTo>
                  <a:lnTo>
                    <a:pt x="29849" y="3248"/>
                  </a:lnTo>
                  <a:lnTo>
                    <a:pt x="28226" y="2373"/>
                  </a:lnTo>
                  <a:lnTo>
                    <a:pt x="26602" y="1499"/>
                  </a:lnTo>
                  <a:lnTo>
                    <a:pt x="24854" y="875"/>
                  </a:lnTo>
                  <a:lnTo>
                    <a:pt x="22980" y="375"/>
                  </a:lnTo>
                  <a:lnTo>
                    <a:pt x="21107" y="125"/>
                  </a:lnTo>
                  <a:lnTo>
                    <a:pt x="191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4368875" y="2418800"/>
              <a:ext cx="955425" cy="952300"/>
            </a:xfrm>
            <a:custGeom>
              <a:avLst/>
              <a:gdLst/>
              <a:ahLst/>
              <a:cxnLst/>
              <a:rect l="l" t="t" r="r" b="b"/>
              <a:pathLst>
                <a:path w="38217" h="38092" fill="none" extrusionOk="0">
                  <a:moveTo>
                    <a:pt x="19109" y="1"/>
                  </a:moveTo>
                  <a:lnTo>
                    <a:pt x="19109" y="1"/>
                  </a:lnTo>
                  <a:lnTo>
                    <a:pt x="17235" y="125"/>
                  </a:lnTo>
                  <a:lnTo>
                    <a:pt x="15362" y="375"/>
                  </a:lnTo>
                  <a:lnTo>
                    <a:pt x="13489" y="875"/>
                  </a:lnTo>
                  <a:lnTo>
                    <a:pt x="11740" y="1499"/>
                  </a:lnTo>
                  <a:lnTo>
                    <a:pt x="10117" y="2373"/>
                  </a:lnTo>
                  <a:lnTo>
                    <a:pt x="8493" y="3248"/>
                  </a:lnTo>
                  <a:lnTo>
                    <a:pt x="6994" y="4372"/>
                  </a:lnTo>
                  <a:lnTo>
                    <a:pt x="5621" y="5621"/>
                  </a:lnTo>
                  <a:lnTo>
                    <a:pt x="4372" y="6994"/>
                  </a:lnTo>
                  <a:lnTo>
                    <a:pt x="3372" y="8493"/>
                  </a:lnTo>
                  <a:lnTo>
                    <a:pt x="2373" y="9992"/>
                  </a:lnTo>
                  <a:lnTo>
                    <a:pt x="1624" y="11740"/>
                  </a:lnTo>
                  <a:lnTo>
                    <a:pt x="875" y="13489"/>
                  </a:lnTo>
                  <a:lnTo>
                    <a:pt x="500" y="15237"/>
                  </a:lnTo>
                  <a:lnTo>
                    <a:pt x="125" y="17235"/>
                  </a:lnTo>
                  <a:lnTo>
                    <a:pt x="0" y="19109"/>
                  </a:lnTo>
                  <a:lnTo>
                    <a:pt x="0" y="19109"/>
                  </a:lnTo>
                  <a:lnTo>
                    <a:pt x="250" y="21482"/>
                  </a:lnTo>
                  <a:lnTo>
                    <a:pt x="625" y="23605"/>
                  </a:lnTo>
                  <a:lnTo>
                    <a:pt x="1249" y="25603"/>
                  </a:lnTo>
                  <a:lnTo>
                    <a:pt x="1999" y="27476"/>
                  </a:lnTo>
                  <a:lnTo>
                    <a:pt x="2873" y="29225"/>
                  </a:lnTo>
                  <a:lnTo>
                    <a:pt x="3872" y="30723"/>
                  </a:lnTo>
                  <a:lnTo>
                    <a:pt x="4996" y="32097"/>
                  </a:lnTo>
                  <a:lnTo>
                    <a:pt x="6370" y="33346"/>
                  </a:lnTo>
                  <a:lnTo>
                    <a:pt x="7744" y="34470"/>
                  </a:lnTo>
                  <a:lnTo>
                    <a:pt x="9117" y="35469"/>
                  </a:lnTo>
                  <a:lnTo>
                    <a:pt x="10741" y="36343"/>
                  </a:lnTo>
                  <a:lnTo>
                    <a:pt x="12365" y="36968"/>
                  </a:lnTo>
                  <a:lnTo>
                    <a:pt x="13988" y="37467"/>
                  </a:lnTo>
                  <a:lnTo>
                    <a:pt x="15737" y="37842"/>
                  </a:lnTo>
                  <a:lnTo>
                    <a:pt x="17485" y="38092"/>
                  </a:lnTo>
                  <a:lnTo>
                    <a:pt x="19109" y="38092"/>
                  </a:lnTo>
                  <a:lnTo>
                    <a:pt x="20857" y="38092"/>
                  </a:lnTo>
                  <a:lnTo>
                    <a:pt x="22606" y="37842"/>
                  </a:lnTo>
                  <a:lnTo>
                    <a:pt x="24354" y="37467"/>
                  </a:lnTo>
                  <a:lnTo>
                    <a:pt x="25978" y="36968"/>
                  </a:lnTo>
                  <a:lnTo>
                    <a:pt x="27601" y="36343"/>
                  </a:lnTo>
                  <a:lnTo>
                    <a:pt x="29100" y="35469"/>
                  </a:lnTo>
                  <a:lnTo>
                    <a:pt x="30599" y="34470"/>
                  </a:lnTo>
                  <a:lnTo>
                    <a:pt x="31972" y="33346"/>
                  </a:lnTo>
                  <a:lnTo>
                    <a:pt x="33221" y="32097"/>
                  </a:lnTo>
                  <a:lnTo>
                    <a:pt x="34470" y="30723"/>
                  </a:lnTo>
                  <a:lnTo>
                    <a:pt x="35469" y="29100"/>
                  </a:lnTo>
                  <a:lnTo>
                    <a:pt x="36344" y="27476"/>
                  </a:lnTo>
                  <a:lnTo>
                    <a:pt x="37093" y="25603"/>
                  </a:lnTo>
                  <a:lnTo>
                    <a:pt x="37717" y="23605"/>
                  </a:lnTo>
                  <a:lnTo>
                    <a:pt x="38092" y="21482"/>
                  </a:lnTo>
                  <a:lnTo>
                    <a:pt x="38217" y="19109"/>
                  </a:lnTo>
                  <a:lnTo>
                    <a:pt x="38217" y="19109"/>
                  </a:lnTo>
                  <a:lnTo>
                    <a:pt x="38217" y="17235"/>
                  </a:lnTo>
                  <a:lnTo>
                    <a:pt x="37842" y="15237"/>
                  </a:lnTo>
                  <a:lnTo>
                    <a:pt x="37343" y="13489"/>
                  </a:lnTo>
                  <a:lnTo>
                    <a:pt x="36718" y="11740"/>
                  </a:lnTo>
                  <a:lnTo>
                    <a:pt x="35969" y="9992"/>
                  </a:lnTo>
                  <a:lnTo>
                    <a:pt x="34970" y="8493"/>
                  </a:lnTo>
                  <a:lnTo>
                    <a:pt x="33846" y="6994"/>
                  </a:lnTo>
                  <a:lnTo>
                    <a:pt x="32722" y="5621"/>
                  </a:lnTo>
                  <a:lnTo>
                    <a:pt x="31348" y="4372"/>
                  </a:lnTo>
                  <a:lnTo>
                    <a:pt x="29849" y="3248"/>
                  </a:lnTo>
                  <a:lnTo>
                    <a:pt x="28226" y="2373"/>
                  </a:lnTo>
                  <a:lnTo>
                    <a:pt x="26602" y="1499"/>
                  </a:lnTo>
                  <a:lnTo>
                    <a:pt x="24854" y="875"/>
                  </a:lnTo>
                  <a:lnTo>
                    <a:pt x="22980" y="375"/>
                  </a:lnTo>
                  <a:lnTo>
                    <a:pt x="21107" y="125"/>
                  </a:lnTo>
                  <a:lnTo>
                    <a:pt x="19109" y="1"/>
                  </a:lnTo>
                  <a:lnTo>
                    <a:pt x="1910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4450050" y="2493725"/>
              <a:ext cx="796200" cy="331000"/>
            </a:xfrm>
            <a:custGeom>
              <a:avLst/>
              <a:gdLst/>
              <a:ahLst/>
              <a:cxnLst/>
              <a:rect l="l" t="t" r="r" b="b"/>
              <a:pathLst>
                <a:path w="31848" h="13240" fill="none" extrusionOk="0">
                  <a:moveTo>
                    <a:pt x="15862" y="1"/>
                  </a:moveTo>
                  <a:lnTo>
                    <a:pt x="15862" y="1"/>
                  </a:lnTo>
                  <a:lnTo>
                    <a:pt x="17360" y="1"/>
                  </a:lnTo>
                  <a:lnTo>
                    <a:pt x="18859" y="251"/>
                  </a:lnTo>
                  <a:lnTo>
                    <a:pt x="20233" y="500"/>
                  </a:lnTo>
                  <a:lnTo>
                    <a:pt x="21482" y="1000"/>
                  </a:lnTo>
                  <a:lnTo>
                    <a:pt x="22856" y="1500"/>
                  </a:lnTo>
                  <a:lnTo>
                    <a:pt x="24105" y="2124"/>
                  </a:lnTo>
                  <a:lnTo>
                    <a:pt x="25229" y="2873"/>
                  </a:lnTo>
                  <a:lnTo>
                    <a:pt x="26353" y="3748"/>
                  </a:lnTo>
                  <a:lnTo>
                    <a:pt x="27352" y="4747"/>
                  </a:lnTo>
                  <a:lnTo>
                    <a:pt x="28226" y="5746"/>
                  </a:lnTo>
                  <a:lnTo>
                    <a:pt x="29100" y="6870"/>
                  </a:lnTo>
                  <a:lnTo>
                    <a:pt x="29849" y="7994"/>
                  </a:lnTo>
                  <a:lnTo>
                    <a:pt x="30474" y="9243"/>
                  </a:lnTo>
                  <a:lnTo>
                    <a:pt x="31098" y="10492"/>
                  </a:lnTo>
                  <a:lnTo>
                    <a:pt x="31473" y="11865"/>
                  </a:lnTo>
                  <a:lnTo>
                    <a:pt x="31848" y="13239"/>
                  </a:lnTo>
                  <a:lnTo>
                    <a:pt x="1" y="13239"/>
                  </a:lnTo>
                  <a:lnTo>
                    <a:pt x="1" y="13239"/>
                  </a:lnTo>
                  <a:lnTo>
                    <a:pt x="375" y="11865"/>
                  </a:lnTo>
                  <a:lnTo>
                    <a:pt x="750" y="10492"/>
                  </a:lnTo>
                  <a:lnTo>
                    <a:pt x="1374" y="9243"/>
                  </a:lnTo>
                  <a:lnTo>
                    <a:pt x="1999" y="7994"/>
                  </a:lnTo>
                  <a:lnTo>
                    <a:pt x="2748" y="6870"/>
                  </a:lnTo>
                  <a:lnTo>
                    <a:pt x="3622" y="5746"/>
                  </a:lnTo>
                  <a:lnTo>
                    <a:pt x="4497" y="4747"/>
                  </a:lnTo>
                  <a:lnTo>
                    <a:pt x="5496" y="3748"/>
                  </a:lnTo>
                  <a:lnTo>
                    <a:pt x="6620" y="2873"/>
                  </a:lnTo>
                  <a:lnTo>
                    <a:pt x="7744" y="2124"/>
                  </a:lnTo>
                  <a:lnTo>
                    <a:pt x="8993" y="1500"/>
                  </a:lnTo>
                  <a:lnTo>
                    <a:pt x="10242" y="1000"/>
                  </a:lnTo>
                  <a:lnTo>
                    <a:pt x="11615" y="500"/>
                  </a:lnTo>
                  <a:lnTo>
                    <a:pt x="12989" y="251"/>
                  </a:lnTo>
                  <a:lnTo>
                    <a:pt x="14488" y="1"/>
                  </a:lnTo>
                  <a:lnTo>
                    <a:pt x="15862" y="1"/>
                  </a:lnTo>
                  <a:lnTo>
                    <a:pt x="1586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4471900" y="3043250"/>
              <a:ext cx="265425" cy="243550"/>
            </a:xfrm>
            <a:custGeom>
              <a:avLst/>
              <a:gdLst/>
              <a:ahLst/>
              <a:cxnLst/>
              <a:rect l="l" t="t" r="r" b="b"/>
              <a:pathLst>
                <a:path w="10617" h="9742" fill="none" extrusionOk="0">
                  <a:moveTo>
                    <a:pt x="1" y="0"/>
                  </a:moveTo>
                  <a:lnTo>
                    <a:pt x="1125" y="0"/>
                  </a:lnTo>
                  <a:lnTo>
                    <a:pt x="1125" y="0"/>
                  </a:lnTo>
                  <a:lnTo>
                    <a:pt x="2124" y="125"/>
                  </a:lnTo>
                  <a:lnTo>
                    <a:pt x="2998" y="250"/>
                  </a:lnTo>
                  <a:lnTo>
                    <a:pt x="3997" y="500"/>
                  </a:lnTo>
                  <a:lnTo>
                    <a:pt x="4872" y="750"/>
                  </a:lnTo>
                  <a:lnTo>
                    <a:pt x="5621" y="1249"/>
                  </a:lnTo>
                  <a:lnTo>
                    <a:pt x="6495" y="1624"/>
                  </a:lnTo>
                  <a:lnTo>
                    <a:pt x="7120" y="2248"/>
                  </a:lnTo>
                  <a:lnTo>
                    <a:pt x="7869" y="2873"/>
                  </a:lnTo>
                  <a:lnTo>
                    <a:pt x="8493" y="3497"/>
                  </a:lnTo>
                  <a:lnTo>
                    <a:pt x="8993" y="4247"/>
                  </a:lnTo>
                  <a:lnTo>
                    <a:pt x="9493" y="4996"/>
                  </a:lnTo>
                  <a:lnTo>
                    <a:pt x="9867" y="5870"/>
                  </a:lnTo>
                  <a:lnTo>
                    <a:pt x="10242" y="6744"/>
                  </a:lnTo>
                  <a:lnTo>
                    <a:pt x="10492" y="7619"/>
                  </a:lnTo>
                  <a:lnTo>
                    <a:pt x="10617" y="8618"/>
                  </a:lnTo>
                  <a:lnTo>
                    <a:pt x="10617" y="9492"/>
                  </a:lnTo>
                  <a:lnTo>
                    <a:pt x="10617" y="9742"/>
                  </a:lnTo>
                  <a:lnTo>
                    <a:pt x="10617" y="9742"/>
                  </a:lnTo>
                  <a:lnTo>
                    <a:pt x="8868" y="9117"/>
                  </a:lnTo>
                  <a:lnTo>
                    <a:pt x="7120" y="8243"/>
                  </a:lnTo>
                  <a:lnTo>
                    <a:pt x="5621" y="7244"/>
                  </a:lnTo>
                  <a:lnTo>
                    <a:pt x="4122" y="6120"/>
                  </a:lnTo>
                  <a:lnTo>
                    <a:pt x="2873" y="4746"/>
                  </a:lnTo>
                  <a:lnTo>
                    <a:pt x="1749" y="3372"/>
                  </a:lnTo>
                  <a:lnTo>
                    <a:pt x="750" y="1749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4958975" y="3043250"/>
              <a:ext cx="265425" cy="243550"/>
            </a:xfrm>
            <a:custGeom>
              <a:avLst/>
              <a:gdLst/>
              <a:ahLst/>
              <a:cxnLst/>
              <a:rect l="l" t="t" r="r" b="b"/>
              <a:pathLst>
                <a:path w="10617" h="9742" fill="none" extrusionOk="0">
                  <a:moveTo>
                    <a:pt x="1" y="9742"/>
                  </a:moveTo>
                  <a:lnTo>
                    <a:pt x="1" y="9492"/>
                  </a:lnTo>
                  <a:lnTo>
                    <a:pt x="1" y="9492"/>
                  </a:lnTo>
                  <a:lnTo>
                    <a:pt x="1" y="8618"/>
                  </a:lnTo>
                  <a:lnTo>
                    <a:pt x="126" y="7619"/>
                  </a:lnTo>
                  <a:lnTo>
                    <a:pt x="375" y="6744"/>
                  </a:lnTo>
                  <a:lnTo>
                    <a:pt x="750" y="5870"/>
                  </a:lnTo>
                  <a:lnTo>
                    <a:pt x="1125" y="4996"/>
                  </a:lnTo>
                  <a:lnTo>
                    <a:pt x="1624" y="4247"/>
                  </a:lnTo>
                  <a:lnTo>
                    <a:pt x="2124" y="3497"/>
                  </a:lnTo>
                  <a:lnTo>
                    <a:pt x="2748" y="2873"/>
                  </a:lnTo>
                  <a:lnTo>
                    <a:pt x="3373" y="2248"/>
                  </a:lnTo>
                  <a:lnTo>
                    <a:pt x="4122" y="1624"/>
                  </a:lnTo>
                  <a:lnTo>
                    <a:pt x="4996" y="1249"/>
                  </a:lnTo>
                  <a:lnTo>
                    <a:pt x="5746" y="750"/>
                  </a:lnTo>
                  <a:lnTo>
                    <a:pt x="6620" y="500"/>
                  </a:lnTo>
                  <a:lnTo>
                    <a:pt x="7494" y="250"/>
                  </a:lnTo>
                  <a:lnTo>
                    <a:pt x="8493" y="125"/>
                  </a:lnTo>
                  <a:lnTo>
                    <a:pt x="9492" y="0"/>
                  </a:lnTo>
                  <a:lnTo>
                    <a:pt x="10617" y="0"/>
                  </a:lnTo>
                  <a:lnTo>
                    <a:pt x="10617" y="0"/>
                  </a:lnTo>
                  <a:lnTo>
                    <a:pt x="9867" y="1749"/>
                  </a:lnTo>
                  <a:lnTo>
                    <a:pt x="8868" y="3372"/>
                  </a:lnTo>
                  <a:lnTo>
                    <a:pt x="7744" y="4746"/>
                  </a:lnTo>
                  <a:lnTo>
                    <a:pt x="6370" y="6120"/>
                  </a:lnTo>
                  <a:lnTo>
                    <a:pt x="4996" y="7244"/>
                  </a:lnTo>
                  <a:lnTo>
                    <a:pt x="3373" y="8243"/>
                  </a:lnTo>
                  <a:lnTo>
                    <a:pt x="1749" y="9117"/>
                  </a:lnTo>
                  <a:lnTo>
                    <a:pt x="1" y="9742"/>
                  </a:lnTo>
                  <a:lnTo>
                    <a:pt x="1" y="974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4443800" y="2896500"/>
              <a:ext cx="808700" cy="405925"/>
            </a:xfrm>
            <a:custGeom>
              <a:avLst/>
              <a:gdLst/>
              <a:ahLst/>
              <a:cxnLst/>
              <a:rect l="l" t="t" r="r" b="b"/>
              <a:pathLst>
                <a:path w="32348" h="16237" fill="none" extrusionOk="0">
                  <a:moveTo>
                    <a:pt x="32098" y="2998"/>
                  </a:moveTo>
                  <a:lnTo>
                    <a:pt x="30099" y="2998"/>
                  </a:lnTo>
                  <a:lnTo>
                    <a:pt x="30099" y="2998"/>
                  </a:lnTo>
                  <a:lnTo>
                    <a:pt x="28851" y="2998"/>
                  </a:lnTo>
                  <a:lnTo>
                    <a:pt x="27602" y="3248"/>
                  </a:lnTo>
                  <a:lnTo>
                    <a:pt x="26353" y="3498"/>
                  </a:lnTo>
                  <a:lnTo>
                    <a:pt x="25229" y="3997"/>
                  </a:lnTo>
                  <a:lnTo>
                    <a:pt x="24105" y="4497"/>
                  </a:lnTo>
                  <a:lnTo>
                    <a:pt x="23106" y="5121"/>
                  </a:lnTo>
                  <a:lnTo>
                    <a:pt x="22106" y="5870"/>
                  </a:lnTo>
                  <a:lnTo>
                    <a:pt x="21232" y="6620"/>
                  </a:lnTo>
                  <a:lnTo>
                    <a:pt x="20483" y="7494"/>
                  </a:lnTo>
                  <a:lnTo>
                    <a:pt x="19734" y="8493"/>
                  </a:lnTo>
                  <a:lnTo>
                    <a:pt x="19109" y="9492"/>
                  </a:lnTo>
                  <a:lnTo>
                    <a:pt x="18610" y="10616"/>
                  </a:lnTo>
                  <a:lnTo>
                    <a:pt x="18235" y="11740"/>
                  </a:lnTo>
                  <a:lnTo>
                    <a:pt x="17860" y="12864"/>
                  </a:lnTo>
                  <a:lnTo>
                    <a:pt x="17735" y="14113"/>
                  </a:lnTo>
                  <a:lnTo>
                    <a:pt x="17610" y="15362"/>
                  </a:lnTo>
                  <a:lnTo>
                    <a:pt x="17610" y="16111"/>
                  </a:lnTo>
                  <a:lnTo>
                    <a:pt x="17610" y="16111"/>
                  </a:lnTo>
                  <a:lnTo>
                    <a:pt x="16112" y="16236"/>
                  </a:lnTo>
                  <a:lnTo>
                    <a:pt x="14738" y="16111"/>
                  </a:lnTo>
                  <a:lnTo>
                    <a:pt x="14738" y="15362"/>
                  </a:lnTo>
                  <a:lnTo>
                    <a:pt x="14738" y="15362"/>
                  </a:lnTo>
                  <a:lnTo>
                    <a:pt x="14613" y="14113"/>
                  </a:lnTo>
                  <a:lnTo>
                    <a:pt x="14488" y="12864"/>
                  </a:lnTo>
                  <a:lnTo>
                    <a:pt x="14113" y="11740"/>
                  </a:lnTo>
                  <a:lnTo>
                    <a:pt x="13739" y="10616"/>
                  </a:lnTo>
                  <a:lnTo>
                    <a:pt x="13239" y="9492"/>
                  </a:lnTo>
                  <a:lnTo>
                    <a:pt x="12615" y="8493"/>
                  </a:lnTo>
                  <a:lnTo>
                    <a:pt x="11865" y="7494"/>
                  </a:lnTo>
                  <a:lnTo>
                    <a:pt x="10991" y="6620"/>
                  </a:lnTo>
                  <a:lnTo>
                    <a:pt x="10117" y="5870"/>
                  </a:lnTo>
                  <a:lnTo>
                    <a:pt x="9243" y="5121"/>
                  </a:lnTo>
                  <a:lnTo>
                    <a:pt x="8119" y="4497"/>
                  </a:lnTo>
                  <a:lnTo>
                    <a:pt x="7120" y="3997"/>
                  </a:lnTo>
                  <a:lnTo>
                    <a:pt x="5996" y="3498"/>
                  </a:lnTo>
                  <a:lnTo>
                    <a:pt x="4747" y="3248"/>
                  </a:lnTo>
                  <a:lnTo>
                    <a:pt x="3498" y="2998"/>
                  </a:lnTo>
                  <a:lnTo>
                    <a:pt x="2249" y="2998"/>
                  </a:lnTo>
                  <a:lnTo>
                    <a:pt x="251" y="2998"/>
                  </a:lnTo>
                  <a:lnTo>
                    <a:pt x="251" y="2998"/>
                  </a:lnTo>
                  <a:lnTo>
                    <a:pt x="126" y="1499"/>
                  </a:lnTo>
                  <a:lnTo>
                    <a:pt x="1" y="1"/>
                  </a:lnTo>
                  <a:lnTo>
                    <a:pt x="32348" y="1"/>
                  </a:lnTo>
                  <a:lnTo>
                    <a:pt x="32348" y="1"/>
                  </a:lnTo>
                  <a:lnTo>
                    <a:pt x="32223" y="1499"/>
                  </a:lnTo>
                  <a:lnTo>
                    <a:pt x="32098" y="2998"/>
                  </a:lnTo>
                  <a:lnTo>
                    <a:pt x="32098" y="299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5246225" y="2971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4812225" y="2971425"/>
              <a:ext cx="71850" cy="71850"/>
            </a:xfrm>
            <a:custGeom>
              <a:avLst/>
              <a:gdLst/>
              <a:ahLst/>
              <a:cxnLst/>
              <a:rect l="l" t="t" r="r" b="b"/>
              <a:pathLst>
                <a:path w="2874" h="2874" extrusionOk="0">
                  <a:moveTo>
                    <a:pt x="1" y="1"/>
                  </a:moveTo>
                  <a:lnTo>
                    <a:pt x="1" y="2873"/>
                  </a:lnTo>
                  <a:lnTo>
                    <a:pt x="2873" y="2873"/>
                  </a:lnTo>
                  <a:lnTo>
                    <a:pt x="28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20000" y="1839825"/>
            <a:ext cx="46443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20000" y="375532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 idx="2"/>
          </p:nvPr>
        </p:nvSpPr>
        <p:spPr>
          <a:xfrm>
            <a:off x="1207975" y="2787238"/>
            <a:ext cx="2970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0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 idx="3"/>
          </p:nvPr>
        </p:nvSpPr>
        <p:spPr>
          <a:xfrm>
            <a:off x="4949250" y="2787238"/>
            <a:ext cx="2971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0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4949253" y="3432025"/>
            <a:ext cx="29712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4"/>
          </p:nvPr>
        </p:nvSpPr>
        <p:spPr>
          <a:xfrm>
            <a:off x="1208175" y="3432025"/>
            <a:ext cx="29709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5"/>
          <p:cNvSpPr/>
          <p:nvPr/>
        </p:nvSpPr>
        <p:spPr>
          <a:xfrm rot="5400000">
            <a:off x="-1698856" y="-1032250"/>
            <a:ext cx="3176700" cy="3176700"/>
          </a:xfrm>
          <a:prstGeom prst="blockArc">
            <a:avLst>
              <a:gd name="adj1" fmla="val 10799724"/>
              <a:gd name="adj2" fmla="val 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6932050" y="4050425"/>
            <a:ext cx="3176700" cy="3176700"/>
          </a:xfrm>
          <a:prstGeom prst="blockArc">
            <a:avLst>
              <a:gd name="adj1" fmla="val 10799724"/>
              <a:gd name="adj2" fmla="val 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 rot="5400000">
            <a:off x="7544500" y="1159125"/>
            <a:ext cx="2993100" cy="2993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1926600" y="1474875"/>
            <a:ext cx="5290800" cy="23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9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61" name="Google Shape;61;p8"/>
          <p:cNvGrpSpPr/>
          <p:nvPr/>
        </p:nvGrpSpPr>
        <p:grpSpPr>
          <a:xfrm rot="5400000">
            <a:off x="7933844" y="1551211"/>
            <a:ext cx="2214469" cy="2208928"/>
            <a:chOff x="4222125" y="2272050"/>
            <a:chExt cx="1248925" cy="1245800"/>
          </a:xfrm>
        </p:grpSpPr>
        <p:sp>
          <p:nvSpPr>
            <p:cNvPr id="62" name="Google Shape;62;p8"/>
            <p:cNvSpPr/>
            <p:nvPr/>
          </p:nvSpPr>
          <p:spPr>
            <a:xfrm>
              <a:off x="4222125" y="2272050"/>
              <a:ext cx="1248925" cy="1245800"/>
            </a:xfrm>
            <a:custGeom>
              <a:avLst/>
              <a:gdLst/>
              <a:ahLst/>
              <a:cxnLst/>
              <a:rect l="l" t="t" r="r" b="b"/>
              <a:pathLst>
                <a:path w="49957" h="49832" extrusionOk="0">
                  <a:moveTo>
                    <a:pt x="27102" y="3123"/>
                  </a:moveTo>
                  <a:lnTo>
                    <a:pt x="28975" y="3373"/>
                  </a:lnTo>
                  <a:lnTo>
                    <a:pt x="30973" y="3872"/>
                  </a:lnTo>
                  <a:lnTo>
                    <a:pt x="32972" y="4497"/>
                  </a:lnTo>
                  <a:lnTo>
                    <a:pt x="34720" y="5246"/>
                  </a:lnTo>
                  <a:lnTo>
                    <a:pt x="36594" y="6120"/>
                  </a:lnTo>
                  <a:lnTo>
                    <a:pt x="38217" y="7244"/>
                  </a:lnTo>
                  <a:lnTo>
                    <a:pt x="39841" y="8618"/>
                  </a:lnTo>
                  <a:lnTo>
                    <a:pt x="41339" y="9992"/>
                  </a:lnTo>
                  <a:lnTo>
                    <a:pt x="42713" y="11615"/>
                  </a:lnTo>
                  <a:lnTo>
                    <a:pt x="43837" y="13489"/>
                  </a:lnTo>
                  <a:lnTo>
                    <a:pt x="44836" y="15362"/>
                  </a:lnTo>
                  <a:lnTo>
                    <a:pt x="45711" y="17610"/>
                  </a:lnTo>
                  <a:lnTo>
                    <a:pt x="46335" y="19858"/>
                  </a:lnTo>
                  <a:lnTo>
                    <a:pt x="46835" y="22356"/>
                  </a:lnTo>
                  <a:lnTo>
                    <a:pt x="47084" y="24979"/>
                  </a:lnTo>
                  <a:lnTo>
                    <a:pt x="46960" y="27227"/>
                  </a:lnTo>
                  <a:lnTo>
                    <a:pt x="46585" y="29475"/>
                  </a:lnTo>
                  <a:lnTo>
                    <a:pt x="46085" y="31598"/>
                  </a:lnTo>
                  <a:lnTo>
                    <a:pt x="45336" y="33596"/>
                  </a:lnTo>
                  <a:lnTo>
                    <a:pt x="44462" y="35469"/>
                  </a:lnTo>
                  <a:lnTo>
                    <a:pt x="43338" y="37343"/>
                  </a:lnTo>
                  <a:lnTo>
                    <a:pt x="42089" y="38966"/>
                  </a:lnTo>
                  <a:lnTo>
                    <a:pt x="40590" y="40590"/>
                  </a:lnTo>
                  <a:lnTo>
                    <a:pt x="39091" y="41964"/>
                  </a:lnTo>
                  <a:lnTo>
                    <a:pt x="37343" y="43337"/>
                  </a:lnTo>
                  <a:lnTo>
                    <a:pt x="35470" y="44336"/>
                  </a:lnTo>
                  <a:lnTo>
                    <a:pt x="33596" y="45336"/>
                  </a:lnTo>
                  <a:lnTo>
                    <a:pt x="31598" y="46085"/>
                  </a:lnTo>
                  <a:lnTo>
                    <a:pt x="29475" y="46584"/>
                  </a:lnTo>
                  <a:lnTo>
                    <a:pt x="27227" y="46959"/>
                  </a:lnTo>
                  <a:lnTo>
                    <a:pt x="24979" y="47084"/>
                  </a:lnTo>
                  <a:lnTo>
                    <a:pt x="22731" y="46959"/>
                  </a:lnTo>
                  <a:lnTo>
                    <a:pt x="20608" y="46584"/>
                  </a:lnTo>
                  <a:lnTo>
                    <a:pt x="18484" y="46085"/>
                  </a:lnTo>
                  <a:lnTo>
                    <a:pt x="16486" y="45336"/>
                  </a:lnTo>
                  <a:lnTo>
                    <a:pt x="14488" y="44336"/>
                  </a:lnTo>
                  <a:lnTo>
                    <a:pt x="12739" y="43337"/>
                  </a:lnTo>
                  <a:lnTo>
                    <a:pt x="10991" y="41964"/>
                  </a:lnTo>
                  <a:lnTo>
                    <a:pt x="9492" y="40590"/>
                  </a:lnTo>
                  <a:lnTo>
                    <a:pt x="7994" y="38966"/>
                  </a:lnTo>
                  <a:lnTo>
                    <a:pt x="6745" y="37343"/>
                  </a:lnTo>
                  <a:lnTo>
                    <a:pt x="5621" y="35469"/>
                  </a:lnTo>
                  <a:lnTo>
                    <a:pt x="4746" y="33596"/>
                  </a:lnTo>
                  <a:lnTo>
                    <a:pt x="3997" y="31598"/>
                  </a:lnTo>
                  <a:lnTo>
                    <a:pt x="3498" y="29475"/>
                  </a:lnTo>
                  <a:lnTo>
                    <a:pt x="3123" y="27227"/>
                  </a:lnTo>
                  <a:lnTo>
                    <a:pt x="2998" y="24979"/>
                  </a:lnTo>
                  <a:lnTo>
                    <a:pt x="3248" y="22356"/>
                  </a:lnTo>
                  <a:lnTo>
                    <a:pt x="3622" y="19858"/>
                  </a:lnTo>
                  <a:lnTo>
                    <a:pt x="4372" y="17610"/>
                  </a:lnTo>
                  <a:lnTo>
                    <a:pt x="5246" y="15362"/>
                  </a:lnTo>
                  <a:lnTo>
                    <a:pt x="6245" y="13489"/>
                  </a:lnTo>
                  <a:lnTo>
                    <a:pt x="7369" y="11615"/>
                  </a:lnTo>
                  <a:lnTo>
                    <a:pt x="8743" y="9992"/>
                  </a:lnTo>
                  <a:lnTo>
                    <a:pt x="10242" y="8618"/>
                  </a:lnTo>
                  <a:lnTo>
                    <a:pt x="11865" y="7244"/>
                  </a:lnTo>
                  <a:lnTo>
                    <a:pt x="13489" y="6120"/>
                  </a:lnTo>
                  <a:lnTo>
                    <a:pt x="15237" y="5246"/>
                  </a:lnTo>
                  <a:lnTo>
                    <a:pt x="17111" y="4497"/>
                  </a:lnTo>
                  <a:lnTo>
                    <a:pt x="19109" y="3872"/>
                  </a:lnTo>
                  <a:lnTo>
                    <a:pt x="20982" y="3373"/>
                  </a:lnTo>
                  <a:lnTo>
                    <a:pt x="22980" y="3123"/>
                  </a:lnTo>
                  <a:close/>
                  <a:moveTo>
                    <a:pt x="24979" y="1"/>
                  </a:moveTo>
                  <a:lnTo>
                    <a:pt x="22481" y="126"/>
                  </a:lnTo>
                  <a:lnTo>
                    <a:pt x="19983" y="500"/>
                  </a:lnTo>
                  <a:lnTo>
                    <a:pt x="17610" y="1125"/>
                  </a:lnTo>
                  <a:lnTo>
                    <a:pt x="15362" y="1999"/>
                  </a:lnTo>
                  <a:lnTo>
                    <a:pt x="13114" y="2998"/>
                  </a:lnTo>
                  <a:lnTo>
                    <a:pt x="11116" y="4247"/>
                  </a:lnTo>
                  <a:lnTo>
                    <a:pt x="9118" y="5746"/>
                  </a:lnTo>
                  <a:lnTo>
                    <a:pt x="7369" y="7369"/>
                  </a:lnTo>
                  <a:lnTo>
                    <a:pt x="5746" y="9118"/>
                  </a:lnTo>
                  <a:lnTo>
                    <a:pt x="4372" y="10991"/>
                  </a:lnTo>
                  <a:lnTo>
                    <a:pt x="3123" y="13114"/>
                  </a:lnTo>
                  <a:lnTo>
                    <a:pt x="1999" y="15237"/>
                  </a:lnTo>
                  <a:lnTo>
                    <a:pt x="1125" y="17610"/>
                  </a:lnTo>
                  <a:lnTo>
                    <a:pt x="500" y="19983"/>
                  </a:lnTo>
                  <a:lnTo>
                    <a:pt x="125" y="22481"/>
                  </a:lnTo>
                  <a:lnTo>
                    <a:pt x="1" y="24979"/>
                  </a:lnTo>
                  <a:lnTo>
                    <a:pt x="250" y="27976"/>
                  </a:lnTo>
                  <a:lnTo>
                    <a:pt x="875" y="30848"/>
                  </a:lnTo>
                  <a:lnTo>
                    <a:pt x="1499" y="33471"/>
                  </a:lnTo>
                  <a:lnTo>
                    <a:pt x="2498" y="35844"/>
                  </a:lnTo>
                  <a:lnTo>
                    <a:pt x="3622" y="38092"/>
                  </a:lnTo>
                  <a:lnTo>
                    <a:pt x="4996" y="40215"/>
                  </a:lnTo>
                  <a:lnTo>
                    <a:pt x="6495" y="41964"/>
                  </a:lnTo>
                  <a:lnTo>
                    <a:pt x="8243" y="43587"/>
                  </a:lnTo>
                  <a:lnTo>
                    <a:pt x="9992" y="45086"/>
                  </a:lnTo>
                  <a:lnTo>
                    <a:pt x="11990" y="46335"/>
                  </a:lnTo>
                  <a:lnTo>
                    <a:pt x="13988" y="47459"/>
                  </a:lnTo>
                  <a:lnTo>
                    <a:pt x="16111" y="48333"/>
                  </a:lnTo>
                  <a:lnTo>
                    <a:pt x="18235" y="48957"/>
                  </a:lnTo>
                  <a:lnTo>
                    <a:pt x="20483" y="49457"/>
                  </a:lnTo>
                  <a:lnTo>
                    <a:pt x="22731" y="49707"/>
                  </a:lnTo>
                  <a:lnTo>
                    <a:pt x="24979" y="49832"/>
                  </a:lnTo>
                  <a:lnTo>
                    <a:pt x="27352" y="49707"/>
                  </a:lnTo>
                  <a:lnTo>
                    <a:pt x="29600" y="49457"/>
                  </a:lnTo>
                  <a:lnTo>
                    <a:pt x="31848" y="48957"/>
                  </a:lnTo>
                  <a:lnTo>
                    <a:pt x="33971" y="48333"/>
                  </a:lnTo>
                  <a:lnTo>
                    <a:pt x="36094" y="47459"/>
                  </a:lnTo>
                  <a:lnTo>
                    <a:pt x="38092" y="46335"/>
                  </a:lnTo>
                  <a:lnTo>
                    <a:pt x="40091" y="45086"/>
                  </a:lnTo>
                  <a:lnTo>
                    <a:pt x="41839" y="43587"/>
                  </a:lnTo>
                  <a:lnTo>
                    <a:pt x="43463" y="41964"/>
                  </a:lnTo>
                  <a:lnTo>
                    <a:pt x="45086" y="40090"/>
                  </a:lnTo>
                  <a:lnTo>
                    <a:pt x="46335" y="38092"/>
                  </a:lnTo>
                  <a:lnTo>
                    <a:pt x="47584" y="35844"/>
                  </a:lnTo>
                  <a:lnTo>
                    <a:pt x="48458" y="33471"/>
                  </a:lnTo>
                  <a:lnTo>
                    <a:pt x="49208" y="30848"/>
                  </a:lnTo>
                  <a:lnTo>
                    <a:pt x="49707" y="27976"/>
                  </a:lnTo>
                  <a:lnTo>
                    <a:pt x="49957" y="24979"/>
                  </a:lnTo>
                  <a:lnTo>
                    <a:pt x="49832" y="22481"/>
                  </a:lnTo>
                  <a:lnTo>
                    <a:pt x="49457" y="19983"/>
                  </a:lnTo>
                  <a:lnTo>
                    <a:pt x="48833" y="17610"/>
                  </a:lnTo>
                  <a:lnTo>
                    <a:pt x="48084" y="15237"/>
                  </a:lnTo>
                  <a:lnTo>
                    <a:pt x="46960" y="13114"/>
                  </a:lnTo>
                  <a:lnTo>
                    <a:pt x="45711" y="10991"/>
                  </a:lnTo>
                  <a:lnTo>
                    <a:pt x="44337" y="9118"/>
                  </a:lnTo>
                  <a:lnTo>
                    <a:pt x="42713" y="7369"/>
                  </a:lnTo>
                  <a:lnTo>
                    <a:pt x="40965" y="5746"/>
                  </a:lnTo>
                  <a:lnTo>
                    <a:pt x="38966" y="4247"/>
                  </a:lnTo>
                  <a:lnTo>
                    <a:pt x="36968" y="2998"/>
                  </a:lnTo>
                  <a:lnTo>
                    <a:pt x="34720" y="1999"/>
                  </a:lnTo>
                  <a:lnTo>
                    <a:pt x="32472" y="1125"/>
                  </a:lnTo>
                  <a:lnTo>
                    <a:pt x="30099" y="500"/>
                  </a:lnTo>
                  <a:lnTo>
                    <a:pt x="27601" y="126"/>
                  </a:lnTo>
                  <a:lnTo>
                    <a:pt x="249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4222125" y="2272050"/>
              <a:ext cx="1248925" cy="1245800"/>
            </a:xfrm>
            <a:custGeom>
              <a:avLst/>
              <a:gdLst/>
              <a:ahLst/>
              <a:cxnLst/>
              <a:rect l="l" t="t" r="r" b="b"/>
              <a:pathLst>
                <a:path w="49957" h="49832" fill="none" extrusionOk="0">
                  <a:moveTo>
                    <a:pt x="24979" y="1"/>
                  </a:moveTo>
                  <a:lnTo>
                    <a:pt x="24979" y="1"/>
                  </a:lnTo>
                  <a:lnTo>
                    <a:pt x="22481" y="126"/>
                  </a:lnTo>
                  <a:lnTo>
                    <a:pt x="19983" y="500"/>
                  </a:lnTo>
                  <a:lnTo>
                    <a:pt x="17610" y="1125"/>
                  </a:lnTo>
                  <a:lnTo>
                    <a:pt x="15362" y="1999"/>
                  </a:lnTo>
                  <a:lnTo>
                    <a:pt x="13114" y="2998"/>
                  </a:lnTo>
                  <a:lnTo>
                    <a:pt x="11116" y="4247"/>
                  </a:lnTo>
                  <a:lnTo>
                    <a:pt x="9118" y="5746"/>
                  </a:lnTo>
                  <a:lnTo>
                    <a:pt x="7369" y="7369"/>
                  </a:lnTo>
                  <a:lnTo>
                    <a:pt x="5746" y="9118"/>
                  </a:lnTo>
                  <a:lnTo>
                    <a:pt x="4372" y="10991"/>
                  </a:lnTo>
                  <a:lnTo>
                    <a:pt x="3123" y="13114"/>
                  </a:lnTo>
                  <a:lnTo>
                    <a:pt x="1999" y="15237"/>
                  </a:lnTo>
                  <a:lnTo>
                    <a:pt x="1125" y="17610"/>
                  </a:lnTo>
                  <a:lnTo>
                    <a:pt x="500" y="19983"/>
                  </a:lnTo>
                  <a:lnTo>
                    <a:pt x="125" y="22481"/>
                  </a:lnTo>
                  <a:lnTo>
                    <a:pt x="1" y="24979"/>
                  </a:lnTo>
                  <a:lnTo>
                    <a:pt x="1" y="24979"/>
                  </a:lnTo>
                  <a:lnTo>
                    <a:pt x="250" y="27976"/>
                  </a:lnTo>
                  <a:lnTo>
                    <a:pt x="875" y="30848"/>
                  </a:lnTo>
                  <a:lnTo>
                    <a:pt x="1499" y="33471"/>
                  </a:lnTo>
                  <a:lnTo>
                    <a:pt x="2498" y="35844"/>
                  </a:lnTo>
                  <a:lnTo>
                    <a:pt x="3622" y="38092"/>
                  </a:lnTo>
                  <a:lnTo>
                    <a:pt x="4996" y="40215"/>
                  </a:lnTo>
                  <a:lnTo>
                    <a:pt x="6495" y="41964"/>
                  </a:lnTo>
                  <a:lnTo>
                    <a:pt x="8243" y="43587"/>
                  </a:lnTo>
                  <a:lnTo>
                    <a:pt x="9992" y="45086"/>
                  </a:lnTo>
                  <a:lnTo>
                    <a:pt x="11990" y="46335"/>
                  </a:lnTo>
                  <a:lnTo>
                    <a:pt x="13988" y="47459"/>
                  </a:lnTo>
                  <a:lnTo>
                    <a:pt x="16111" y="48333"/>
                  </a:lnTo>
                  <a:lnTo>
                    <a:pt x="18235" y="48957"/>
                  </a:lnTo>
                  <a:lnTo>
                    <a:pt x="20483" y="49457"/>
                  </a:lnTo>
                  <a:lnTo>
                    <a:pt x="22731" y="49707"/>
                  </a:lnTo>
                  <a:lnTo>
                    <a:pt x="24979" y="49832"/>
                  </a:lnTo>
                  <a:lnTo>
                    <a:pt x="27352" y="49707"/>
                  </a:lnTo>
                  <a:lnTo>
                    <a:pt x="29600" y="49457"/>
                  </a:lnTo>
                  <a:lnTo>
                    <a:pt x="31848" y="48957"/>
                  </a:lnTo>
                  <a:lnTo>
                    <a:pt x="33971" y="48333"/>
                  </a:lnTo>
                  <a:lnTo>
                    <a:pt x="36094" y="47459"/>
                  </a:lnTo>
                  <a:lnTo>
                    <a:pt x="38092" y="46335"/>
                  </a:lnTo>
                  <a:lnTo>
                    <a:pt x="40091" y="45086"/>
                  </a:lnTo>
                  <a:lnTo>
                    <a:pt x="41839" y="43587"/>
                  </a:lnTo>
                  <a:lnTo>
                    <a:pt x="43463" y="41964"/>
                  </a:lnTo>
                  <a:lnTo>
                    <a:pt x="45086" y="40090"/>
                  </a:lnTo>
                  <a:lnTo>
                    <a:pt x="46335" y="38092"/>
                  </a:lnTo>
                  <a:lnTo>
                    <a:pt x="47584" y="35844"/>
                  </a:lnTo>
                  <a:lnTo>
                    <a:pt x="48458" y="33471"/>
                  </a:lnTo>
                  <a:lnTo>
                    <a:pt x="49208" y="30848"/>
                  </a:lnTo>
                  <a:lnTo>
                    <a:pt x="49707" y="27976"/>
                  </a:lnTo>
                  <a:lnTo>
                    <a:pt x="49957" y="24979"/>
                  </a:lnTo>
                  <a:lnTo>
                    <a:pt x="49957" y="24979"/>
                  </a:lnTo>
                  <a:lnTo>
                    <a:pt x="49832" y="22481"/>
                  </a:lnTo>
                  <a:lnTo>
                    <a:pt x="49457" y="19983"/>
                  </a:lnTo>
                  <a:lnTo>
                    <a:pt x="48833" y="17610"/>
                  </a:lnTo>
                  <a:lnTo>
                    <a:pt x="48084" y="15237"/>
                  </a:lnTo>
                  <a:lnTo>
                    <a:pt x="46960" y="13114"/>
                  </a:lnTo>
                  <a:lnTo>
                    <a:pt x="45711" y="10991"/>
                  </a:lnTo>
                  <a:lnTo>
                    <a:pt x="44337" y="9118"/>
                  </a:lnTo>
                  <a:lnTo>
                    <a:pt x="42713" y="7369"/>
                  </a:lnTo>
                  <a:lnTo>
                    <a:pt x="40965" y="5746"/>
                  </a:lnTo>
                  <a:lnTo>
                    <a:pt x="38966" y="4247"/>
                  </a:lnTo>
                  <a:lnTo>
                    <a:pt x="36968" y="2998"/>
                  </a:lnTo>
                  <a:lnTo>
                    <a:pt x="34720" y="1999"/>
                  </a:lnTo>
                  <a:lnTo>
                    <a:pt x="32472" y="1125"/>
                  </a:lnTo>
                  <a:lnTo>
                    <a:pt x="30099" y="500"/>
                  </a:lnTo>
                  <a:lnTo>
                    <a:pt x="27601" y="126"/>
                  </a:lnTo>
                  <a:lnTo>
                    <a:pt x="24979" y="1"/>
                  </a:lnTo>
                  <a:lnTo>
                    <a:pt x="2497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4297050" y="2350125"/>
              <a:ext cx="1102200" cy="1099025"/>
            </a:xfrm>
            <a:custGeom>
              <a:avLst/>
              <a:gdLst/>
              <a:ahLst/>
              <a:cxnLst/>
              <a:rect l="l" t="t" r="r" b="b"/>
              <a:pathLst>
                <a:path w="44088" h="43961" fill="none" extrusionOk="0">
                  <a:moveTo>
                    <a:pt x="21982" y="43961"/>
                  </a:moveTo>
                  <a:lnTo>
                    <a:pt x="21982" y="43961"/>
                  </a:lnTo>
                  <a:lnTo>
                    <a:pt x="19734" y="43836"/>
                  </a:lnTo>
                  <a:lnTo>
                    <a:pt x="17611" y="43461"/>
                  </a:lnTo>
                  <a:lnTo>
                    <a:pt x="15487" y="42962"/>
                  </a:lnTo>
                  <a:lnTo>
                    <a:pt x="13489" y="42213"/>
                  </a:lnTo>
                  <a:lnTo>
                    <a:pt x="11491" y="41213"/>
                  </a:lnTo>
                  <a:lnTo>
                    <a:pt x="9742" y="40214"/>
                  </a:lnTo>
                  <a:lnTo>
                    <a:pt x="7994" y="38841"/>
                  </a:lnTo>
                  <a:lnTo>
                    <a:pt x="6495" y="37467"/>
                  </a:lnTo>
                  <a:lnTo>
                    <a:pt x="4997" y="35843"/>
                  </a:lnTo>
                  <a:lnTo>
                    <a:pt x="3748" y="34220"/>
                  </a:lnTo>
                  <a:lnTo>
                    <a:pt x="2624" y="32346"/>
                  </a:lnTo>
                  <a:lnTo>
                    <a:pt x="1749" y="30473"/>
                  </a:lnTo>
                  <a:lnTo>
                    <a:pt x="1000" y="28475"/>
                  </a:lnTo>
                  <a:lnTo>
                    <a:pt x="501" y="26352"/>
                  </a:lnTo>
                  <a:lnTo>
                    <a:pt x="126" y="24104"/>
                  </a:lnTo>
                  <a:lnTo>
                    <a:pt x="1" y="21856"/>
                  </a:lnTo>
                  <a:lnTo>
                    <a:pt x="1" y="21856"/>
                  </a:lnTo>
                  <a:lnTo>
                    <a:pt x="251" y="19233"/>
                  </a:lnTo>
                  <a:lnTo>
                    <a:pt x="625" y="16735"/>
                  </a:lnTo>
                  <a:lnTo>
                    <a:pt x="1375" y="14487"/>
                  </a:lnTo>
                  <a:lnTo>
                    <a:pt x="2249" y="12239"/>
                  </a:lnTo>
                  <a:lnTo>
                    <a:pt x="3248" y="10366"/>
                  </a:lnTo>
                  <a:lnTo>
                    <a:pt x="4372" y="8492"/>
                  </a:lnTo>
                  <a:lnTo>
                    <a:pt x="5746" y="6869"/>
                  </a:lnTo>
                  <a:lnTo>
                    <a:pt x="7245" y="5495"/>
                  </a:lnTo>
                  <a:lnTo>
                    <a:pt x="8868" y="4121"/>
                  </a:lnTo>
                  <a:lnTo>
                    <a:pt x="10492" y="2997"/>
                  </a:lnTo>
                  <a:lnTo>
                    <a:pt x="12240" y="2123"/>
                  </a:lnTo>
                  <a:lnTo>
                    <a:pt x="14114" y="1374"/>
                  </a:lnTo>
                  <a:lnTo>
                    <a:pt x="16112" y="749"/>
                  </a:lnTo>
                  <a:lnTo>
                    <a:pt x="17985" y="250"/>
                  </a:lnTo>
                  <a:lnTo>
                    <a:pt x="19983" y="0"/>
                  </a:lnTo>
                  <a:lnTo>
                    <a:pt x="21982" y="0"/>
                  </a:lnTo>
                  <a:lnTo>
                    <a:pt x="24105" y="0"/>
                  </a:lnTo>
                  <a:lnTo>
                    <a:pt x="25978" y="250"/>
                  </a:lnTo>
                  <a:lnTo>
                    <a:pt x="27976" y="749"/>
                  </a:lnTo>
                  <a:lnTo>
                    <a:pt x="29975" y="1374"/>
                  </a:lnTo>
                  <a:lnTo>
                    <a:pt x="31723" y="2123"/>
                  </a:lnTo>
                  <a:lnTo>
                    <a:pt x="33597" y="2997"/>
                  </a:lnTo>
                  <a:lnTo>
                    <a:pt x="35220" y="4121"/>
                  </a:lnTo>
                  <a:lnTo>
                    <a:pt x="36844" y="5495"/>
                  </a:lnTo>
                  <a:lnTo>
                    <a:pt x="38342" y="6869"/>
                  </a:lnTo>
                  <a:lnTo>
                    <a:pt x="39716" y="8492"/>
                  </a:lnTo>
                  <a:lnTo>
                    <a:pt x="40840" y="10366"/>
                  </a:lnTo>
                  <a:lnTo>
                    <a:pt x="41839" y="12239"/>
                  </a:lnTo>
                  <a:lnTo>
                    <a:pt x="42714" y="14487"/>
                  </a:lnTo>
                  <a:lnTo>
                    <a:pt x="43338" y="16735"/>
                  </a:lnTo>
                  <a:lnTo>
                    <a:pt x="43838" y="19233"/>
                  </a:lnTo>
                  <a:lnTo>
                    <a:pt x="44087" y="21856"/>
                  </a:lnTo>
                  <a:lnTo>
                    <a:pt x="44087" y="21856"/>
                  </a:lnTo>
                  <a:lnTo>
                    <a:pt x="43963" y="24104"/>
                  </a:lnTo>
                  <a:lnTo>
                    <a:pt x="43588" y="26352"/>
                  </a:lnTo>
                  <a:lnTo>
                    <a:pt x="43088" y="28475"/>
                  </a:lnTo>
                  <a:lnTo>
                    <a:pt x="42339" y="30473"/>
                  </a:lnTo>
                  <a:lnTo>
                    <a:pt x="41465" y="32346"/>
                  </a:lnTo>
                  <a:lnTo>
                    <a:pt x="40341" y="34220"/>
                  </a:lnTo>
                  <a:lnTo>
                    <a:pt x="39092" y="35843"/>
                  </a:lnTo>
                  <a:lnTo>
                    <a:pt x="37593" y="37467"/>
                  </a:lnTo>
                  <a:lnTo>
                    <a:pt x="36094" y="38841"/>
                  </a:lnTo>
                  <a:lnTo>
                    <a:pt x="34346" y="40214"/>
                  </a:lnTo>
                  <a:lnTo>
                    <a:pt x="32473" y="41213"/>
                  </a:lnTo>
                  <a:lnTo>
                    <a:pt x="30599" y="42213"/>
                  </a:lnTo>
                  <a:lnTo>
                    <a:pt x="28601" y="42962"/>
                  </a:lnTo>
                  <a:lnTo>
                    <a:pt x="26478" y="43461"/>
                  </a:lnTo>
                  <a:lnTo>
                    <a:pt x="24230" y="43836"/>
                  </a:lnTo>
                  <a:lnTo>
                    <a:pt x="21982" y="43961"/>
                  </a:lnTo>
                  <a:lnTo>
                    <a:pt x="21982" y="4396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4846575" y="3449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4368875" y="2418800"/>
              <a:ext cx="955425" cy="952300"/>
            </a:xfrm>
            <a:custGeom>
              <a:avLst/>
              <a:gdLst/>
              <a:ahLst/>
              <a:cxnLst/>
              <a:rect l="l" t="t" r="r" b="b"/>
              <a:pathLst>
                <a:path w="38217" h="38092" extrusionOk="0">
                  <a:moveTo>
                    <a:pt x="20607" y="2998"/>
                  </a:moveTo>
                  <a:lnTo>
                    <a:pt x="22106" y="3248"/>
                  </a:lnTo>
                  <a:lnTo>
                    <a:pt x="23480" y="3497"/>
                  </a:lnTo>
                  <a:lnTo>
                    <a:pt x="24729" y="3997"/>
                  </a:lnTo>
                  <a:lnTo>
                    <a:pt x="26103" y="4497"/>
                  </a:lnTo>
                  <a:lnTo>
                    <a:pt x="27352" y="5121"/>
                  </a:lnTo>
                  <a:lnTo>
                    <a:pt x="28476" y="5870"/>
                  </a:lnTo>
                  <a:lnTo>
                    <a:pt x="29600" y="6745"/>
                  </a:lnTo>
                  <a:lnTo>
                    <a:pt x="30599" y="7744"/>
                  </a:lnTo>
                  <a:lnTo>
                    <a:pt x="31473" y="8743"/>
                  </a:lnTo>
                  <a:lnTo>
                    <a:pt x="32347" y="9867"/>
                  </a:lnTo>
                  <a:lnTo>
                    <a:pt x="33096" y="10991"/>
                  </a:lnTo>
                  <a:lnTo>
                    <a:pt x="33721" y="12240"/>
                  </a:lnTo>
                  <a:lnTo>
                    <a:pt x="34345" y="13489"/>
                  </a:lnTo>
                  <a:lnTo>
                    <a:pt x="34720" y="14862"/>
                  </a:lnTo>
                  <a:lnTo>
                    <a:pt x="35095" y="16236"/>
                  </a:lnTo>
                  <a:lnTo>
                    <a:pt x="3248" y="16236"/>
                  </a:lnTo>
                  <a:lnTo>
                    <a:pt x="3622" y="14862"/>
                  </a:lnTo>
                  <a:lnTo>
                    <a:pt x="3997" y="13489"/>
                  </a:lnTo>
                  <a:lnTo>
                    <a:pt x="4621" y="12240"/>
                  </a:lnTo>
                  <a:lnTo>
                    <a:pt x="5246" y="10991"/>
                  </a:lnTo>
                  <a:lnTo>
                    <a:pt x="5995" y="9867"/>
                  </a:lnTo>
                  <a:lnTo>
                    <a:pt x="6869" y="8743"/>
                  </a:lnTo>
                  <a:lnTo>
                    <a:pt x="7744" y="7744"/>
                  </a:lnTo>
                  <a:lnTo>
                    <a:pt x="8743" y="6745"/>
                  </a:lnTo>
                  <a:lnTo>
                    <a:pt x="9867" y="5870"/>
                  </a:lnTo>
                  <a:lnTo>
                    <a:pt x="10991" y="5121"/>
                  </a:lnTo>
                  <a:lnTo>
                    <a:pt x="12240" y="4497"/>
                  </a:lnTo>
                  <a:lnTo>
                    <a:pt x="13489" y="3997"/>
                  </a:lnTo>
                  <a:lnTo>
                    <a:pt x="14862" y="3497"/>
                  </a:lnTo>
                  <a:lnTo>
                    <a:pt x="16236" y="3248"/>
                  </a:lnTo>
                  <a:lnTo>
                    <a:pt x="17735" y="2998"/>
                  </a:lnTo>
                  <a:close/>
                  <a:moveTo>
                    <a:pt x="5246" y="24978"/>
                  </a:moveTo>
                  <a:lnTo>
                    <a:pt x="6245" y="25103"/>
                  </a:lnTo>
                  <a:lnTo>
                    <a:pt x="7119" y="25228"/>
                  </a:lnTo>
                  <a:lnTo>
                    <a:pt x="8118" y="25478"/>
                  </a:lnTo>
                  <a:lnTo>
                    <a:pt x="8993" y="25728"/>
                  </a:lnTo>
                  <a:lnTo>
                    <a:pt x="9742" y="26227"/>
                  </a:lnTo>
                  <a:lnTo>
                    <a:pt x="10616" y="26602"/>
                  </a:lnTo>
                  <a:lnTo>
                    <a:pt x="11241" y="27226"/>
                  </a:lnTo>
                  <a:lnTo>
                    <a:pt x="11990" y="27851"/>
                  </a:lnTo>
                  <a:lnTo>
                    <a:pt x="12614" y="28475"/>
                  </a:lnTo>
                  <a:lnTo>
                    <a:pt x="13114" y="29225"/>
                  </a:lnTo>
                  <a:lnTo>
                    <a:pt x="13614" y="29974"/>
                  </a:lnTo>
                  <a:lnTo>
                    <a:pt x="13988" y="30848"/>
                  </a:lnTo>
                  <a:lnTo>
                    <a:pt x="14363" y="31722"/>
                  </a:lnTo>
                  <a:lnTo>
                    <a:pt x="14613" y="32597"/>
                  </a:lnTo>
                  <a:lnTo>
                    <a:pt x="14738" y="33596"/>
                  </a:lnTo>
                  <a:lnTo>
                    <a:pt x="14738" y="34470"/>
                  </a:lnTo>
                  <a:lnTo>
                    <a:pt x="14738" y="34720"/>
                  </a:lnTo>
                  <a:lnTo>
                    <a:pt x="12989" y="34095"/>
                  </a:lnTo>
                  <a:lnTo>
                    <a:pt x="11241" y="33221"/>
                  </a:lnTo>
                  <a:lnTo>
                    <a:pt x="9742" y="32222"/>
                  </a:lnTo>
                  <a:lnTo>
                    <a:pt x="8243" y="31098"/>
                  </a:lnTo>
                  <a:lnTo>
                    <a:pt x="6994" y="29724"/>
                  </a:lnTo>
                  <a:lnTo>
                    <a:pt x="5870" y="28350"/>
                  </a:lnTo>
                  <a:lnTo>
                    <a:pt x="4871" y="26727"/>
                  </a:lnTo>
                  <a:lnTo>
                    <a:pt x="4122" y="24978"/>
                  </a:lnTo>
                  <a:close/>
                  <a:moveTo>
                    <a:pt x="34221" y="24978"/>
                  </a:moveTo>
                  <a:lnTo>
                    <a:pt x="33471" y="26727"/>
                  </a:lnTo>
                  <a:lnTo>
                    <a:pt x="32472" y="28350"/>
                  </a:lnTo>
                  <a:lnTo>
                    <a:pt x="31348" y="29724"/>
                  </a:lnTo>
                  <a:lnTo>
                    <a:pt x="29974" y="31098"/>
                  </a:lnTo>
                  <a:lnTo>
                    <a:pt x="28600" y="32222"/>
                  </a:lnTo>
                  <a:lnTo>
                    <a:pt x="26977" y="33221"/>
                  </a:lnTo>
                  <a:lnTo>
                    <a:pt x="25353" y="34095"/>
                  </a:lnTo>
                  <a:lnTo>
                    <a:pt x="23605" y="34720"/>
                  </a:lnTo>
                  <a:lnTo>
                    <a:pt x="23605" y="34470"/>
                  </a:lnTo>
                  <a:lnTo>
                    <a:pt x="23605" y="33596"/>
                  </a:lnTo>
                  <a:lnTo>
                    <a:pt x="23730" y="32597"/>
                  </a:lnTo>
                  <a:lnTo>
                    <a:pt x="23979" y="31722"/>
                  </a:lnTo>
                  <a:lnTo>
                    <a:pt x="24354" y="30848"/>
                  </a:lnTo>
                  <a:lnTo>
                    <a:pt x="24729" y="29974"/>
                  </a:lnTo>
                  <a:lnTo>
                    <a:pt x="25228" y="29225"/>
                  </a:lnTo>
                  <a:lnTo>
                    <a:pt x="25728" y="28475"/>
                  </a:lnTo>
                  <a:lnTo>
                    <a:pt x="26352" y="27851"/>
                  </a:lnTo>
                  <a:lnTo>
                    <a:pt x="26977" y="27226"/>
                  </a:lnTo>
                  <a:lnTo>
                    <a:pt x="27726" y="26602"/>
                  </a:lnTo>
                  <a:lnTo>
                    <a:pt x="28600" y="26227"/>
                  </a:lnTo>
                  <a:lnTo>
                    <a:pt x="29350" y="25728"/>
                  </a:lnTo>
                  <a:lnTo>
                    <a:pt x="30224" y="25478"/>
                  </a:lnTo>
                  <a:lnTo>
                    <a:pt x="31098" y="25228"/>
                  </a:lnTo>
                  <a:lnTo>
                    <a:pt x="32097" y="25103"/>
                  </a:lnTo>
                  <a:lnTo>
                    <a:pt x="33096" y="24978"/>
                  </a:lnTo>
                  <a:close/>
                  <a:moveTo>
                    <a:pt x="35345" y="19109"/>
                  </a:moveTo>
                  <a:lnTo>
                    <a:pt x="35220" y="20607"/>
                  </a:lnTo>
                  <a:lnTo>
                    <a:pt x="35095" y="22106"/>
                  </a:lnTo>
                  <a:lnTo>
                    <a:pt x="31848" y="22106"/>
                  </a:lnTo>
                  <a:lnTo>
                    <a:pt x="30599" y="22356"/>
                  </a:lnTo>
                  <a:lnTo>
                    <a:pt x="29350" y="22606"/>
                  </a:lnTo>
                  <a:lnTo>
                    <a:pt x="28226" y="23105"/>
                  </a:lnTo>
                  <a:lnTo>
                    <a:pt x="27102" y="23605"/>
                  </a:lnTo>
                  <a:lnTo>
                    <a:pt x="26103" y="24229"/>
                  </a:lnTo>
                  <a:lnTo>
                    <a:pt x="25103" y="24978"/>
                  </a:lnTo>
                  <a:lnTo>
                    <a:pt x="24229" y="25728"/>
                  </a:lnTo>
                  <a:lnTo>
                    <a:pt x="23480" y="26602"/>
                  </a:lnTo>
                  <a:lnTo>
                    <a:pt x="22731" y="27601"/>
                  </a:lnTo>
                  <a:lnTo>
                    <a:pt x="22106" y="28600"/>
                  </a:lnTo>
                  <a:lnTo>
                    <a:pt x="21607" y="29724"/>
                  </a:lnTo>
                  <a:lnTo>
                    <a:pt x="21232" y="30848"/>
                  </a:lnTo>
                  <a:lnTo>
                    <a:pt x="20857" y="31972"/>
                  </a:lnTo>
                  <a:lnTo>
                    <a:pt x="20732" y="33221"/>
                  </a:lnTo>
                  <a:lnTo>
                    <a:pt x="20607" y="34470"/>
                  </a:lnTo>
                  <a:lnTo>
                    <a:pt x="20607" y="35219"/>
                  </a:lnTo>
                  <a:lnTo>
                    <a:pt x="19109" y="35344"/>
                  </a:lnTo>
                  <a:lnTo>
                    <a:pt x="17735" y="35219"/>
                  </a:lnTo>
                  <a:lnTo>
                    <a:pt x="17735" y="34470"/>
                  </a:lnTo>
                  <a:lnTo>
                    <a:pt x="17610" y="33221"/>
                  </a:lnTo>
                  <a:lnTo>
                    <a:pt x="17485" y="31972"/>
                  </a:lnTo>
                  <a:lnTo>
                    <a:pt x="17110" y="30848"/>
                  </a:lnTo>
                  <a:lnTo>
                    <a:pt x="16736" y="29724"/>
                  </a:lnTo>
                  <a:lnTo>
                    <a:pt x="16236" y="28600"/>
                  </a:lnTo>
                  <a:lnTo>
                    <a:pt x="15612" y="27601"/>
                  </a:lnTo>
                  <a:lnTo>
                    <a:pt x="14862" y="26602"/>
                  </a:lnTo>
                  <a:lnTo>
                    <a:pt x="13988" y="25728"/>
                  </a:lnTo>
                  <a:lnTo>
                    <a:pt x="13114" y="24978"/>
                  </a:lnTo>
                  <a:lnTo>
                    <a:pt x="12240" y="24229"/>
                  </a:lnTo>
                  <a:lnTo>
                    <a:pt x="11116" y="23605"/>
                  </a:lnTo>
                  <a:lnTo>
                    <a:pt x="10117" y="23105"/>
                  </a:lnTo>
                  <a:lnTo>
                    <a:pt x="8993" y="22606"/>
                  </a:lnTo>
                  <a:lnTo>
                    <a:pt x="7744" y="22356"/>
                  </a:lnTo>
                  <a:lnTo>
                    <a:pt x="6495" y="22106"/>
                  </a:lnTo>
                  <a:lnTo>
                    <a:pt x="3248" y="22106"/>
                  </a:lnTo>
                  <a:lnTo>
                    <a:pt x="3123" y="20607"/>
                  </a:lnTo>
                  <a:lnTo>
                    <a:pt x="2998" y="19109"/>
                  </a:lnTo>
                  <a:close/>
                  <a:moveTo>
                    <a:pt x="19109" y="1"/>
                  </a:moveTo>
                  <a:lnTo>
                    <a:pt x="17235" y="125"/>
                  </a:lnTo>
                  <a:lnTo>
                    <a:pt x="15362" y="375"/>
                  </a:lnTo>
                  <a:lnTo>
                    <a:pt x="13489" y="875"/>
                  </a:lnTo>
                  <a:lnTo>
                    <a:pt x="11740" y="1499"/>
                  </a:lnTo>
                  <a:lnTo>
                    <a:pt x="10117" y="2373"/>
                  </a:lnTo>
                  <a:lnTo>
                    <a:pt x="8493" y="3248"/>
                  </a:lnTo>
                  <a:lnTo>
                    <a:pt x="6994" y="4372"/>
                  </a:lnTo>
                  <a:lnTo>
                    <a:pt x="5621" y="5621"/>
                  </a:lnTo>
                  <a:lnTo>
                    <a:pt x="4372" y="6994"/>
                  </a:lnTo>
                  <a:lnTo>
                    <a:pt x="3372" y="8493"/>
                  </a:lnTo>
                  <a:lnTo>
                    <a:pt x="2373" y="9992"/>
                  </a:lnTo>
                  <a:lnTo>
                    <a:pt x="1624" y="11740"/>
                  </a:lnTo>
                  <a:lnTo>
                    <a:pt x="875" y="13489"/>
                  </a:lnTo>
                  <a:lnTo>
                    <a:pt x="500" y="15237"/>
                  </a:lnTo>
                  <a:lnTo>
                    <a:pt x="125" y="17235"/>
                  </a:lnTo>
                  <a:lnTo>
                    <a:pt x="0" y="19109"/>
                  </a:lnTo>
                  <a:lnTo>
                    <a:pt x="250" y="21482"/>
                  </a:lnTo>
                  <a:lnTo>
                    <a:pt x="625" y="23605"/>
                  </a:lnTo>
                  <a:lnTo>
                    <a:pt x="1249" y="25603"/>
                  </a:lnTo>
                  <a:lnTo>
                    <a:pt x="1999" y="27476"/>
                  </a:lnTo>
                  <a:lnTo>
                    <a:pt x="2873" y="29225"/>
                  </a:lnTo>
                  <a:lnTo>
                    <a:pt x="3872" y="30723"/>
                  </a:lnTo>
                  <a:lnTo>
                    <a:pt x="4996" y="32097"/>
                  </a:lnTo>
                  <a:lnTo>
                    <a:pt x="6370" y="33346"/>
                  </a:lnTo>
                  <a:lnTo>
                    <a:pt x="7744" y="34470"/>
                  </a:lnTo>
                  <a:lnTo>
                    <a:pt x="9117" y="35469"/>
                  </a:lnTo>
                  <a:lnTo>
                    <a:pt x="10741" y="36343"/>
                  </a:lnTo>
                  <a:lnTo>
                    <a:pt x="12365" y="36968"/>
                  </a:lnTo>
                  <a:lnTo>
                    <a:pt x="13988" y="37467"/>
                  </a:lnTo>
                  <a:lnTo>
                    <a:pt x="15737" y="37842"/>
                  </a:lnTo>
                  <a:lnTo>
                    <a:pt x="17485" y="38092"/>
                  </a:lnTo>
                  <a:lnTo>
                    <a:pt x="20857" y="38092"/>
                  </a:lnTo>
                  <a:lnTo>
                    <a:pt x="22606" y="37842"/>
                  </a:lnTo>
                  <a:lnTo>
                    <a:pt x="24354" y="37467"/>
                  </a:lnTo>
                  <a:lnTo>
                    <a:pt x="25978" y="36968"/>
                  </a:lnTo>
                  <a:lnTo>
                    <a:pt x="27601" y="36343"/>
                  </a:lnTo>
                  <a:lnTo>
                    <a:pt x="29100" y="35469"/>
                  </a:lnTo>
                  <a:lnTo>
                    <a:pt x="30599" y="34470"/>
                  </a:lnTo>
                  <a:lnTo>
                    <a:pt x="31972" y="33346"/>
                  </a:lnTo>
                  <a:lnTo>
                    <a:pt x="33221" y="32097"/>
                  </a:lnTo>
                  <a:lnTo>
                    <a:pt x="34470" y="30723"/>
                  </a:lnTo>
                  <a:lnTo>
                    <a:pt x="35469" y="29100"/>
                  </a:lnTo>
                  <a:lnTo>
                    <a:pt x="36344" y="27476"/>
                  </a:lnTo>
                  <a:lnTo>
                    <a:pt x="37093" y="25603"/>
                  </a:lnTo>
                  <a:lnTo>
                    <a:pt x="37717" y="23605"/>
                  </a:lnTo>
                  <a:lnTo>
                    <a:pt x="38092" y="21482"/>
                  </a:lnTo>
                  <a:lnTo>
                    <a:pt x="38217" y="19109"/>
                  </a:lnTo>
                  <a:lnTo>
                    <a:pt x="38217" y="17235"/>
                  </a:lnTo>
                  <a:lnTo>
                    <a:pt x="37842" y="15237"/>
                  </a:lnTo>
                  <a:lnTo>
                    <a:pt x="37343" y="13489"/>
                  </a:lnTo>
                  <a:lnTo>
                    <a:pt x="36718" y="11740"/>
                  </a:lnTo>
                  <a:lnTo>
                    <a:pt x="35969" y="9992"/>
                  </a:lnTo>
                  <a:lnTo>
                    <a:pt x="34970" y="8493"/>
                  </a:lnTo>
                  <a:lnTo>
                    <a:pt x="33846" y="6994"/>
                  </a:lnTo>
                  <a:lnTo>
                    <a:pt x="32722" y="5621"/>
                  </a:lnTo>
                  <a:lnTo>
                    <a:pt x="31348" y="4372"/>
                  </a:lnTo>
                  <a:lnTo>
                    <a:pt x="29849" y="3248"/>
                  </a:lnTo>
                  <a:lnTo>
                    <a:pt x="28226" y="2373"/>
                  </a:lnTo>
                  <a:lnTo>
                    <a:pt x="26602" y="1499"/>
                  </a:lnTo>
                  <a:lnTo>
                    <a:pt x="24854" y="875"/>
                  </a:lnTo>
                  <a:lnTo>
                    <a:pt x="22980" y="375"/>
                  </a:lnTo>
                  <a:lnTo>
                    <a:pt x="21107" y="125"/>
                  </a:lnTo>
                  <a:lnTo>
                    <a:pt x="191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4368875" y="2418800"/>
              <a:ext cx="955425" cy="952300"/>
            </a:xfrm>
            <a:custGeom>
              <a:avLst/>
              <a:gdLst/>
              <a:ahLst/>
              <a:cxnLst/>
              <a:rect l="l" t="t" r="r" b="b"/>
              <a:pathLst>
                <a:path w="38217" h="38092" fill="none" extrusionOk="0">
                  <a:moveTo>
                    <a:pt x="19109" y="1"/>
                  </a:moveTo>
                  <a:lnTo>
                    <a:pt x="19109" y="1"/>
                  </a:lnTo>
                  <a:lnTo>
                    <a:pt x="17235" y="125"/>
                  </a:lnTo>
                  <a:lnTo>
                    <a:pt x="15362" y="375"/>
                  </a:lnTo>
                  <a:lnTo>
                    <a:pt x="13489" y="875"/>
                  </a:lnTo>
                  <a:lnTo>
                    <a:pt x="11740" y="1499"/>
                  </a:lnTo>
                  <a:lnTo>
                    <a:pt x="10117" y="2373"/>
                  </a:lnTo>
                  <a:lnTo>
                    <a:pt x="8493" y="3248"/>
                  </a:lnTo>
                  <a:lnTo>
                    <a:pt x="6994" y="4372"/>
                  </a:lnTo>
                  <a:lnTo>
                    <a:pt x="5621" y="5621"/>
                  </a:lnTo>
                  <a:lnTo>
                    <a:pt x="4372" y="6994"/>
                  </a:lnTo>
                  <a:lnTo>
                    <a:pt x="3372" y="8493"/>
                  </a:lnTo>
                  <a:lnTo>
                    <a:pt x="2373" y="9992"/>
                  </a:lnTo>
                  <a:lnTo>
                    <a:pt x="1624" y="11740"/>
                  </a:lnTo>
                  <a:lnTo>
                    <a:pt x="875" y="13489"/>
                  </a:lnTo>
                  <a:lnTo>
                    <a:pt x="500" y="15237"/>
                  </a:lnTo>
                  <a:lnTo>
                    <a:pt x="125" y="17235"/>
                  </a:lnTo>
                  <a:lnTo>
                    <a:pt x="0" y="19109"/>
                  </a:lnTo>
                  <a:lnTo>
                    <a:pt x="0" y="19109"/>
                  </a:lnTo>
                  <a:lnTo>
                    <a:pt x="250" y="21482"/>
                  </a:lnTo>
                  <a:lnTo>
                    <a:pt x="625" y="23605"/>
                  </a:lnTo>
                  <a:lnTo>
                    <a:pt x="1249" y="25603"/>
                  </a:lnTo>
                  <a:lnTo>
                    <a:pt x="1999" y="27476"/>
                  </a:lnTo>
                  <a:lnTo>
                    <a:pt x="2873" y="29225"/>
                  </a:lnTo>
                  <a:lnTo>
                    <a:pt x="3872" y="30723"/>
                  </a:lnTo>
                  <a:lnTo>
                    <a:pt x="4996" y="32097"/>
                  </a:lnTo>
                  <a:lnTo>
                    <a:pt x="6370" y="33346"/>
                  </a:lnTo>
                  <a:lnTo>
                    <a:pt x="7744" y="34470"/>
                  </a:lnTo>
                  <a:lnTo>
                    <a:pt x="9117" y="35469"/>
                  </a:lnTo>
                  <a:lnTo>
                    <a:pt x="10741" y="36343"/>
                  </a:lnTo>
                  <a:lnTo>
                    <a:pt x="12365" y="36968"/>
                  </a:lnTo>
                  <a:lnTo>
                    <a:pt x="13988" y="37467"/>
                  </a:lnTo>
                  <a:lnTo>
                    <a:pt x="15737" y="37842"/>
                  </a:lnTo>
                  <a:lnTo>
                    <a:pt x="17485" y="38092"/>
                  </a:lnTo>
                  <a:lnTo>
                    <a:pt x="19109" y="38092"/>
                  </a:lnTo>
                  <a:lnTo>
                    <a:pt x="20857" y="38092"/>
                  </a:lnTo>
                  <a:lnTo>
                    <a:pt x="22606" y="37842"/>
                  </a:lnTo>
                  <a:lnTo>
                    <a:pt x="24354" y="37467"/>
                  </a:lnTo>
                  <a:lnTo>
                    <a:pt x="25978" y="36968"/>
                  </a:lnTo>
                  <a:lnTo>
                    <a:pt x="27601" y="36343"/>
                  </a:lnTo>
                  <a:lnTo>
                    <a:pt x="29100" y="35469"/>
                  </a:lnTo>
                  <a:lnTo>
                    <a:pt x="30599" y="34470"/>
                  </a:lnTo>
                  <a:lnTo>
                    <a:pt x="31972" y="33346"/>
                  </a:lnTo>
                  <a:lnTo>
                    <a:pt x="33221" y="32097"/>
                  </a:lnTo>
                  <a:lnTo>
                    <a:pt x="34470" y="30723"/>
                  </a:lnTo>
                  <a:lnTo>
                    <a:pt x="35469" y="29100"/>
                  </a:lnTo>
                  <a:lnTo>
                    <a:pt x="36344" y="27476"/>
                  </a:lnTo>
                  <a:lnTo>
                    <a:pt x="37093" y="25603"/>
                  </a:lnTo>
                  <a:lnTo>
                    <a:pt x="37717" y="23605"/>
                  </a:lnTo>
                  <a:lnTo>
                    <a:pt x="38092" y="21482"/>
                  </a:lnTo>
                  <a:lnTo>
                    <a:pt x="38217" y="19109"/>
                  </a:lnTo>
                  <a:lnTo>
                    <a:pt x="38217" y="19109"/>
                  </a:lnTo>
                  <a:lnTo>
                    <a:pt x="38217" y="17235"/>
                  </a:lnTo>
                  <a:lnTo>
                    <a:pt x="37842" y="15237"/>
                  </a:lnTo>
                  <a:lnTo>
                    <a:pt x="37343" y="13489"/>
                  </a:lnTo>
                  <a:lnTo>
                    <a:pt x="36718" y="11740"/>
                  </a:lnTo>
                  <a:lnTo>
                    <a:pt x="35969" y="9992"/>
                  </a:lnTo>
                  <a:lnTo>
                    <a:pt x="34970" y="8493"/>
                  </a:lnTo>
                  <a:lnTo>
                    <a:pt x="33846" y="6994"/>
                  </a:lnTo>
                  <a:lnTo>
                    <a:pt x="32722" y="5621"/>
                  </a:lnTo>
                  <a:lnTo>
                    <a:pt x="31348" y="4372"/>
                  </a:lnTo>
                  <a:lnTo>
                    <a:pt x="29849" y="3248"/>
                  </a:lnTo>
                  <a:lnTo>
                    <a:pt x="28226" y="2373"/>
                  </a:lnTo>
                  <a:lnTo>
                    <a:pt x="26602" y="1499"/>
                  </a:lnTo>
                  <a:lnTo>
                    <a:pt x="24854" y="875"/>
                  </a:lnTo>
                  <a:lnTo>
                    <a:pt x="22980" y="375"/>
                  </a:lnTo>
                  <a:lnTo>
                    <a:pt x="21107" y="125"/>
                  </a:lnTo>
                  <a:lnTo>
                    <a:pt x="19109" y="1"/>
                  </a:lnTo>
                  <a:lnTo>
                    <a:pt x="1910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4450050" y="2493725"/>
              <a:ext cx="796200" cy="331000"/>
            </a:xfrm>
            <a:custGeom>
              <a:avLst/>
              <a:gdLst/>
              <a:ahLst/>
              <a:cxnLst/>
              <a:rect l="l" t="t" r="r" b="b"/>
              <a:pathLst>
                <a:path w="31848" h="13240" fill="none" extrusionOk="0">
                  <a:moveTo>
                    <a:pt x="15862" y="1"/>
                  </a:moveTo>
                  <a:lnTo>
                    <a:pt x="15862" y="1"/>
                  </a:lnTo>
                  <a:lnTo>
                    <a:pt x="17360" y="1"/>
                  </a:lnTo>
                  <a:lnTo>
                    <a:pt x="18859" y="251"/>
                  </a:lnTo>
                  <a:lnTo>
                    <a:pt x="20233" y="500"/>
                  </a:lnTo>
                  <a:lnTo>
                    <a:pt x="21482" y="1000"/>
                  </a:lnTo>
                  <a:lnTo>
                    <a:pt x="22856" y="1500"/>
                  </a:lnTo>
                  <a:lnTo>
                    <a:pt x="24105" y="2124"/>
                  </a:lnTo>
                  <a:lnTo>
                    <a:pt x="25229" y="2873"/>
                  </a:lnTo>
                  <a:lnTo>
                    <a:pt x="26353" y="3748"/>
                  </a:lnTo>
                  <a:lnTo>
                    <a:pt x="27352" y="4747"/>
                  </a:lnTo>
                  <a:lnTo>
                    <a:pt x="28226" y="5746"/>
                  </a:lnTo>
                  <a:lnTo>
                    <a:pt x="29100" y="6870"/>
                  </a:lnTo>
                  <a:lnTo>
                    <a:pt x="29849" y="7994"/>
                  </a:lnTo>
                  <a:lnTo>
                    <a:pt x="30474" y="9243"/>
                  </a:lnTo>
                  <a:lnTo>
                    <a:pt x="31098" y="10492"/>
                  </a:lnTo>
                  <a:lnTo>
                    <a:pt x="31473" y="11865"/>
                  </a:lnTo>
                  <a:lnTo>
                    <a:pt x="31848" y="13239"/>
                  </a:lnTo>
                  <a:lnTo>
                    <a:pt x="1" y="13239"/>
                  </a:lnTo>
                  <a:lnTo>
                    <a:pt x="1" y="13239"/>
                  </a:lnTo>
                  <a:lnTo>
                    <a:pt x="375" y="11865"/>
                  </a:lnTo>
                  <a:lnTo>
                    <a:pt x="750" y="10492"/>
                  </a:lnTo>
                  <a:lnTo>
                    <a:pt x="1374" y="9243"/>
                  </a:lnTo>
                  <a:lnTo>
                    <a:pt x="1999" y="7994"/>
                  </a:lnTo>
                  <a:lnTo>
                    <a:pt x="2748" y="6870"/>
                  </a:lnTo>
                  <a:lnTo>
                    <a:pt x="3622" y="5746"/>
                  </a:lnTo>
                  <a:lnTo>
                    <a:pt x="4497" y="4747"/>
                  </a:lnTo>
                  <a:lnTo>
                    <a:pt x="5496" y="3748"/>
                  </a:lnTo>
                  <a:lnTo>
                    <a:pt x="6620" y="2873"/>
                  </a:lnTo>
                  <a:lnTo>
                    <a:pt x="7744" y="2124"/>
                  </a:lnTo>
                  <a:lnTo>
                    <a:pt x="8993" y="1500"/>
                  </a:lnTo>
                  <a:lnTo>
                    <a:pt x="10242" y="1000"/>
                  </a:lnTo>
                  <a:lnTo>
                    <a:pt x="11615" y="500"/>
                  </a:lnTo>
                  <a:lnTo>
                    <a:pt x="12989" y="251"/>
                  </a:lnTo>
                  <a:lnTo>
                    <a:pt x="14488" y="1"/>
                  </a:lnTo>
                  <a:lnTo>
                    <a:pt x="15862" y="1"/>
                  </a:lnTo>
                  <a:lnTo>
                    <a:pt x="1586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4471900" y="3043250"/>
              <a:ext cx="265425" cy="243550"/>
            </a:xfrm>
            <a:custGeom>
              <a:avLst/>
              <a:gdLst/>
              <a:ahLst/>
              <a:cxnLst/>
              <a:rect l="l" t="t" r="r" b="b"/>
              <a:pathLst>
                <a:path w="10617" h="9742" fill="none" extrusionOk="0">
                  <a:moveTo>
                    <a:pt x="1" y="0"/>
                  </a:moveTo>
                  <a:lnTo>
                    <a:pt x="1125" y="0"/>
                  </a:lnTo>
                  <a:lnTo>
                    <a:pt x="1125" y="0"/>
                  </a:lnTo>
                  <a:lnTo>
                    <a:pt x="2124" y="125"/>
                  </a:lnTo>
                  <a:lnTo>
                    <a:pt x="2998" y="250"/>
                  </a:lnTo>
                  <a:lnTo>
                    <a:pt x="3997" y="500"/>
                  </a:lnTo>
                  <a:lnTo>
                    <a:pt x="4872" y="750"/>
                  </a:lnTo>
                  <a:lnTo>
                    <a:pt x="5621" y="1249"/>
                  </a:lnTo>
                  <a:lnTo>
                    <a:pt x="6495" y="1624"/>
                  </a:lnTo>
                  <a:lnTo>
                    <a:pt x="7120" y="2248"/>
                  </a:lnTo>
                  <a:lnTo>
                    <a:pt x="7869" y="2873"/>
                  </a:lnTo>
                  <a:lnTo>
                    <a:pt x="8493" y="3497"/>
                  </a:lnTo>
                  <a:lnTo>
                    <a:pt x="8993" y="4247"/>
                  </a:lnTo>
                  <a:lnTo>
                    <a:pt x="9493" y="4996"/>
                  </a:lnTo>
                  <a:lnTo>
                    <a:pt x="9867" y="5870"/>
                  </a:lnTo>
                  <a:lnTo>
                    <a:pt x="10242" y="6744"/>
                  </a:lnTo>
                  <a:lnTo>
                    <a:pt x="10492" y="7619"/>
                  </a:lnTo>
                  <a:lnTo>
                    <a:pt x="10617" y="8618"/>
                  </a:lnTo>
                  <a:lnTo>
                    <a:pt x="10617" y="9492"/>
                  </a:lnTo>
                  <a:lnTo>
                    <a:pt x="10617" y="9742"/>
                  </a:lnTo>
                  <a:lnTo>
                    <a:pt x="10617" y="9742"/>
                  </a:lnTo>
                  <a:lnTo>
                    <a:pt x="8868" y="9117"/>
                  </a:lnTo>
                  <a:lnTo>
                    <a:pt x="7120" y="8243"/>
                  </a:lnTo>
                  <a:lnTo>
                    <a:pt x="5621" y="7244"/>
                  </a:lnTo>
                  <a:lnTo>
                    <a:pt x="4122" y="6120"/>
                  </a:lnTo>
                  <a:lnTo>
                    <a:pt x="2873" y="4746"/>
                  </a:lnTo>
                  <a:lnTo>
                    <a:pt x="1749" y="3372"/>
                  </a:lnTo>
                  <a:lnTo>
                    <a:pt x="750" y="1749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4958975" y="3043250"/>
              <a:ext cx="265425" cy="243550"/>
            </a:xfrm>
            <a:custGeom>
              <a:avLst/>
              <a:gdLst/>
              <a:ahLst/>
              <a:cxnLst/>
              <a:rect l="l" t="t" r="r" b="b"/>
              <a:pathLst>
                <a:path w="10617" h="9742" fill="none" extrusionOk="0">
                  <a:moveTo>
                    <a:pt x="1" y="9742"/>
                  </a:moveTo>
                  <a:lnTo>
                    <a:pt x="1" y="9492"/>
                  </a:lnTo>
                  <a:lnTo>
                    <a:pt x="1" y="9492"/>
                  </a:lnTo>
                  <a:lnTo>
                    <a:pt x="1" y="8618"/>
                  </a:lnTo>
                  <a:lnTo>
                    <a:pt x="126" y="7619"/>
                  </a:lnTo>
                  <a:lnTo>
                    <a:pt x="375" y="6744"/>
                  </a:lnTo>
                  <a:lnTo>
                    <a:pt x="750" y="5870"/>
                  </a:lnTo>
                  <a:lnTo>
                    <a:pt x="1125" y="4996"/>
                  </a:lnTo>
                  <a:lnTo>
                    <a:pt x="1624" y="4247"/>
                  </a:lnTo>
                  <a:lnTo>
                    <a:pt x="2124" y="3497"/>
                  </a:lnTo>
                  <a:lnTo>
                    <a:pt x="2748" y="2873"/>
                  </a:lnTo>
                  <a:lnTo>
                    <a:pt x="3373" y="2248"/>
                  </a:lnTo>
                  <a:lnTo>
                    <a:pt x="4122" y="1624"/>
                  </a:lnTo>
                  <a:lnTo>
                    <a:pt x="4996" y="1249"/>
                  </a:lnTo>
                  <a:lnTo>
                    <a:pt x="5746" y="750"/>
                  </a:lnTo>
                  <a:lnTo>
                    <a:pt x="6620" y="500"/>
                  </a:lnTo>
                  <a:lnTo>
                    <a:pt x="7494" y="250"/>
                  </a:lnTo>
                  <a:lnTo>
                    <a:pt x="8493" y="125"/>
                  </a:lnTo>
                  <a:lnTo>
                    <a:pt x="9492" y="0"/>
                  </a:lnTo>
                  <a:lnTo>
                    <a:pt x="10617" y="0"/>
                  </a:lnTo>
                  <a:lnTo>
                    <a:pt x="10617" y="0"/>
                  </a:lnTo>
                  <a:lnTo>
                    <a:pt x="9867" y="1749"/>
                  </a:lnTo>
                  <a:lnTo>
                    <a:pt x="8868" y="3372"/>
                  </a:lnTo>
                  <a:lnTo>
                    <a:pt x="7744" y="4746"/>
                  </a:lnTo>
                  <a:lnTo>
                    <a:pt x="6370" y="6120"/>
                  </a:lnTo>
                  <a:lnTo>
                    <a:pt x="4996" y="7244"/>
                  </a:lnTo>
                  <a:lnTo>
                    <a:pt x="3373" y="8243"/>
                  </a:lnTo>
                  <a:lnTo>
                    <a:pt x="1749" y="9117"/>
                  </a:lnTo>
                  <a:lnTo>
                    <a:pt x="1" y="9742"/>
                  </a:lnTo>
                  <a:lnTo>
                    <a:pt x="1" y="974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4443800" y="2896500"/>
              <a:ext cx="808700" cy="405925"/>
            </a:xfrm>
            <a:custGeom>
              <a:avLst/>
              <a:gdLst/>
              <a:ahLst/>
              <a:cxnLst/>
              <a:rect l="l" t="t" r="r" b="b"/>
              <a:pathLst>
                <a:path w="32348" h="16237" fill="none" extrusionOk="0">
                  <a:moveTo>
                    <a:pt x="32098" y="2998"/>
                  </a:moveTo>
                  <a:lnTo>
                    <a:pt x="30099" y="2998"/>
                  </a:lnTo>
                  <a:lnTo>
                    <a:pt x="30099" y="2998"/>
                  </a:lnTo>
                  <a:lnTo>
                    <a:pt x="28851" y="2998"/>
                  </a:lnTo>
                  <a:lnTo>
                    <a:pt x="27602" y="3248"/>
                  </a:lnTo>
                  <a:lnTo>
                    <a:pt x="26353" y="3498"/>
                  </a:lnTo>
                  <a:lnTo>
                    <a:pt x="25229" y="3997"/>
                  </a:lnTo>
                  <a:lnTo>
                    <a:pt x="24105" y="4497"/>
                  </a:lnTo>
                  <a:lnTo>
                    <a:pt x="23106" y="5121"/>
                  </a:lnTo>
                  <a:lnTo>
                    <a:pt x="22106" y="5870"/>
                  </a:lnTo>
                  <a:lnTo>
                    <a:pt x="21232" y="6620"/>
                  </a:lnTo>
                  <a:lnTo>
                    <a:pt x="20483" y="7494"/>
                  </a:lnTo>
                  <a:lnTo>
                    <a:pt x="19734" y="8493"/>
                  </a:lnTo>
                  <a:lnTo>
                    <a:pt x="19109" y="9492"/>
                  </a:lnTo>
                  <a:lnTo>
                    <a:pt x="18610" y="10616"/>
                  </a:lnTo>
                  <a:lnTo>
                    <a:pt x="18235" y="11740"/>
                  </a:lnTo>
                  <a:lnTo>
                    <a:pt x="17860" y="12864"/>
                  </a:lnTo>
                  <a:lnTo>
                    <a:pt x="17735" y="14113"/>
                  </a:lnTo>
                  <a:lnTo>
                    <a:pt x="17610" y="15362"/>
                  </a:lnTo>
                  <a:lnTo>
                    <a:pt x="17610" y="16111"/>
                  </a:lnTo>
                  <a:lnTo>
                    <a:pt x="17610" y="16111"/>
                  </a:lnTo>
                  <a:lnTo>
                    <a:pt x="16112" y="16236"/>
                  </a:lnTo>
                  <a:lnTo>
                    <a:pt x="14738" y="16111"/>
                  </a:lnTo>
                  <a:lnTo>
                    <a:pt x="14738" y="15362"/>
                  </a:lnTo>
                  <a:lnTo>
                    <a:pt x="14738" y="15362"/>
                  </a:lnTo>
                  <a:lnTo>
                    <a:pt x="14613" y="14113"/>
                  </a:lnTo>
                  <a:lnTo>
                    <a:pt x="14488" y="12864"/>
                  </a:lnTo>
                  <a:lnTo>
                    <a:pt x="14113" y="11740"/>
                  </a:lnTo>
                  <a:lnTo>
                    <a:pt x="13739" y="10616"/>
                  </a:lnTo>
                  <a:lnTo>
                    <a:pt x="13239" y="9492"/>
                  </a:lnTo>
                  <a:lnTo>
                    <a:pt x="12615" y="8493"/>
                  </a:lnTo>
                  <a:lnTo>
                    <a:pt x="11865" y="7494"/>
                  </a:lnTo>
                  <a:lnTo>
                    <a:pt x="10991" y="6620"/>
                  </a:lnTo>
                  <a:lnTo>
                    <a:pt x="10117" y="5870"/>
                  </a:lnTo>
                  <a:lnTo>
                    <a:pt x="9243" y="5121"/>
                  </a:lnTo>
                  <a:lnTo>
                    <a:pt x="8119" y="4497"/>
                  </a:lnTo>
                  <a:lnTo>
                    <a:pt x="7120" y="3997"/>
                  </a:lnTo>
                  <a:lnTo>
                    <a:pt x="5996" y="3498"/>
                  </a:lnTo>
                  <a:lnTo>
                    <a:pt x="4747" y="3248"/>
                  </a:lnTo>
                  <a:lnTo>
                    <a:pt x="3498" y="2998"/>
                  </a:lnTo>
                  <a:lnTo>
                    <a:pt x="2249" y="2998"/>
                  </a:lnTo>
                  <a:lnTo>
                    <a:pt x="251" y="2998"/>
                  </a:lnTo>
                  <a:lnTo>
                    <a:pt x="251" y="2998"/>
                  </a:lnTo>
                  <a:lnTo>
                    <a:pt x="126" y="1499"/>
                  </a:lnTo>
                  <a:lnTo>
                    <a:pt x="1" y="1"/>
                  </a:lnTo>
                  <a:lnTo>
                    <a:pt x="32348" y="1"/>
                  </a:lnTo>
                  <a:lnTo>
                    <a:pt x="32348" y="1"/>
                  </a:lnTo>
                  <a:lnTo>
                    <a:pt x="32223" y="1499"/>
                  </a:lnTo>
                  <a:lnTo>
                    <a:pt x="32098" y="2998"/>
                  </a:lnTo>
                  <a:lnTo>
                    <a:pt x="32098" y="299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5246225" y="2971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4812225" y="2971425"/>
              <a:ext cx="71850" cy="71850"/>
            </a:xfrm>
            <a:custGeom>
              <a:avLst/>
              <a:gdLst/>
              <a:ahLst/>
              <a:cxnLst/>
              <a:rect l="l" t="t" r="r" b="b"/>
              <a:pathLst>
                <a:path w="2874" h="2874" extrusionOk="0">
                  <a:moveTo>
                    <a:pt x="1" y="1"/>
                  </a:moveTo>
                  <a:lnTo>
                    <a:pt x="1" y="2873"/>
                  </a:lnTo>
                  <a:lnTo>
                    <a:pt x="2873" y="2873"/>
                  </a:lnTo>
                  <a:lnTo>
                    <a:pt x="28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8"/>
          <p:cNvSpPr/>
          <p:nvPr/>
        </p:nvSpPr>
        <p:spPr>
          <a:xfrm rot="-5400000">
            <a:off x="-1503825" y="1159125"/>
            <a:ext cx="2993100" cy="2993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 rot="-5400000">
            <a:off x="-1114538" y="1551211"/>
            <a:ext cx="2214469" cy="2208928"/>
            <a:chOff x="4222125" y="2272050"/>
            <a:chExt cx="1248925" cy="1245800"/>
          </a:xfrm>
        </p:grpSpPr>
        <p:sp>
          <p:nvSpPr>
            <p:cNvPr id="76" name="Google Shape;76;p8"/>
            <p:cNvSpPr/>
            <p:nvPr/>
          </p:nvSpPr>
          <p:spPr>
            <a:xfrm>
              <a:off x="4222125" y="2272050"/>
              <a:ext cx="1248925" cy="1245800"/>
            </a:xfrm>
            <a:custGeom>
              <a:avLst/>
              <a:gdLst/>
              <a:ahLst/>
              <a:cxnLst/>
              <a:rect l="l" t="t" r="r" b="b"/>
              <a:pathLst>
                <a:path w="49957" h="49832" extrusionOk="0">
                  <a:moveTo>
                    <a:pt x="27102" y="3123"/>
                  </a:moveTo>
                  <a:lnTo>
                    <a:pt x="28975" y="3373"/>
                  </a:lnTo>
                  <a:lnTo>
                    <a:pt x="30973" y="3872"/>
                  </a:lnTo>
                  <a:lnTo>
                    <a:pt x="32972" y="4497"/>
                  </a:lnTo>
                  <a:lnTo>
                    <a:pt x="34720" y="5246"/>
                  </a:lnTo>
                  <a:lnTo>
                    <a:pt x="36594" y="6120"/>
                  </a:lnTo>
                  <a:lnTo>
                    <a:pt x="38217" y="7244"/>
                  </a:lnTo>
                  <a:lnTo>
                    <a:pt x="39841" y="8618"/>
                  </a:lnTo>
                  <a:lnTo>
                    <a:pt x="41339" y="9992"/>
                  </a:lnTo>
                  <a:lnTo>
                    <a:pt x="42713" y="11615"/>
                  </a:lnTo>
                  <a:lnTo>
                    <a:pt x="43837" y="13489"/>
                  </a:lnTo>
                  <a:lnTo>
                    <a:pt x="44836" y="15362"/>
                  </a:lnTo>
                  <a:lnTo>
                    <a:pt x="45711" y="17610"/>
                  </a:lnTo>
                  <a:lnTo>
                    <a:pt x="46335" y="19858"/>
                  </a:lnTo>
                  <a:lnTo>
                    <a:pt x="46835" y="22356"/>
                  </a:lnTo>
                  <a:lnTo>
                    <a:pt x="47084" y="24979"/>
                  </a:lnTo>
                  <a:lnTo>
                    <a:pt x="46960" y="27227"/>
                  </a:lnTo>
                  <a:lnTo>
                    <a:pt x="46585" y="29475"/>
                  </a:lnTo>
                  <a:lnTo>
                    <a:pt x="46085" y="31598"/>
                  </a:lnTo>
                  <a:lnTo>
                    <a:pt x="45336" y="33596"/>
                  </a:lnTo>
                  <a:lnTo>
                    <a:pt x="44462" y="35469"/>
                  </a:lnTo>
                  <a:lnTo>
                    <a:pt x="43338" y="37343"/>
                  </a:lnTo>
                  <a:lnTo>
                    <a:pt x="42089" y="38966"/>
                  </a:lnTo>
                  <a:lnTo>
                    <a:pt x="40590" y="40590"/>
                  </a:lnTo>
                  <a:lnTo>
                    <a:pt x="39091" y="41964"/>
                  </a:lnTo>
                  <a:lnTo>
                    <a:pt x="37343" y="43337"/>
                  </a:lnTo>
                  <a:lnTo>
                    <a:pt x="35470" y="44336"/>
                  </a:lnTo>
                  <a:lnTo>
                    <a:pt x="33596" y="45336"/>
                  </a:lnTo>
                  <a:lnTo>
                    <a:pt x="31598" y="46085"/>
                  </a:lnTo>
                  <a:lnTo>
                    <a:pt x="29475" y="46584"/>
                  </a:lnTo>
                  <a:lnTo>
                    <a:pt x="27227" y="46959"/>
                  </a:lnTo>
                  <a:lnTo>
                    <a:pt x="24979" y="47084"/>
                  </a:lnTo>
                  <a:lnTo>
                    <a:pt x="22731" y="46959"/>
                  </a:lnTo>
                  <a:lnTo>
                    <a:pt x="20608" y="46584"/>
                  </a:lnTo>
                  <a:lnTo>
                    <a:pt x="18484" y="46085"/>
                  </a:lnTo>
                  <a:lnTo>
                    <a:pt x="16486" y="45336"/>
                  </a:lnTo>
                  <a:lnTo>
                    <a:pt x="14488" y="44336"/>
                  </a:lnTo>
                  <a:lnTo>
                    <a:pt x="12739" y="43337"/>
                  </a:lnTo>
                  <a:lnTo>
                    <a:pt x="10991" y="41964"/>
                  </a:lnTo>
                  <a:lnTo>
                    <a:pt x="9492" y="40590"/>
                  </a:lnTo>
                  <a:lnTo>
                    <a:pt x="7994" y="38966"/>
                  </a:lnTo>
                  <a:lnTo>
                    <a:pt x="6745" y="37343"/>
                  </a:lnTo>
                  <a:lnTo>
                    <a:pt x="5621" y="35469"/>
                  </a:lnTo>
                  <a:lnTo>
                    <a:pt x="4746" y="33596"/>
                  </a:lnTo>
                  <a:lnTo>
                    <a:pt x="3997" y="31598"/>
                  </a:lnTo>
                  <a:lnTo>
                    <a:pt x="3498" y="29475"/>
                  </a:lnTo>
                  <a:lnTo>
                    <a:pt x="3123" y="27227"/>
                  </a:lnTo>
                  <a:lnTo>
                    <a:pt x="2998" y="24979"/>
                  </a:lnTo>
                  <a:lnTo>
                    <a:pt x="3248" y="22356"/>
                  </a:lnTo>
                  <a:lnTo>
                    <a:pt x="3622" y="19858"/>
                  </a:lnTo>
                  <a:lnTo>
                    <a:pt x="4372" y="17610"/>
                  </a:lnTo>
                  <a:lnTo>
                    <a:pt x="5246" y="15362"/>
                  </a:lnTo>
                  <a:lnTo>
                    <a:pt x="6245" y="13489"/>
                  </a:lnTo>
                  <a:lnTo>
                    <a:pt x="7369" y="11615"/>
                  </a:lnTo>
                  <a:lnTo>
                    <a:pt x="8743" y="9992"/>
                  </a:lnTo>
                  <a:lnTo>
                    <a:pt x="10242" y="8618"/>
                  </a:lnTo>
                  <a:lnTo>
                    <a:pt x="11865" y="7244"/>
                  </a:lnTo>
                  <a:lnTo>
                    <a:pt x="13489" y="6120"/>
                  </a:lnTo>
                  <a:lnTo>
                    <a:pt x="15237" y="5246"/>
                  </a:lnTo>
                  <a:lnTo>
                    <a:pt x="17111" y="4497"/>
                  </a:lnTo>
                  <a:lnTo>
                    <a:pt x="19109" y="3872"/>
                  </a:lnTo>
                  <a:lnTo>
                    <a:pt x="20982" y="3373"/>
                  </a:lnTo>
                  <a:lnTo>
                    <a:pt x="22980" y="3123"/>
                  </a:lnTo>
                  <a:close/>
                  <a:moveTo>
                    <a:pt x="24979" y="1"/>
                  </a:moveTo>
                  <a:lnTo>
                    <a:pt x="22481" y="126"/>
                  </a:lnTo>
                  <a:lnTo>
                    <a:pt x="19983" y="500"/>
                  </a:lnTo>
                  <a:lnTo>
                    <a:pt x="17610" y="1125"/>
                  </a:lnTo>
                  <a:lnTo>
                    <a:pt x="15362" y="1999"/>
                  </a:lnTo>
                  <a:lnTo>
                    <a:pt x="13114" y="2998"/>
                  </a:lnTo>
                  <a:lnTo>
                    <a:pt x="11116" y="4247"/>
                  </a:lnTo>
                  <a:lnTo>
                    <a:pt x="9118" y="5746"/>
                  </a:lnTo>
                  <a:lnTo>
                    <a:pt x="7369" y="7369"/>
                  </a:lnTo>
                  <a:lnTo>
                    <a:pt x="5746" y="9118"/>
                  </a:lnTo>
                  <a:lnTo>
                    <a:pt x="4372" y="10991"/>
                  </a:lnTo>
                  <a:lnTo>
                    <a:pt x="3123" y="13114"/>
                  </a:lnTo>
                  <a:lnTo>
                    <a:pt x="1999" y="15237"/>
                  </a:lnTo>
                  <a:lnTo>
                    <a:pt x="1125" y="17610"/>
                  </a:lnTo>
                  <a:lnTo>
                    <a:pt x="500" y="19983"/>
                  </a:lnTo>
                  <a:lnTo>
                    <a:pt x="125" y="22481"/>
                  </a:lnTo>
                  <a:lnTo>
                    <a:pt x="1" y="24979"/>
                  </a:lnTo>
                  <a:lnTo>
                    <a:pt x="250" y="27976"/>
                  </a:lnTo>
                  <a:lnTo>
                    <a:pt x="875" y="30848"/>
                  </a:lnTo>
                  <a:lnTo>
                    <a:pt x="1499" y="33471"/>
                  </a:lnTo>
                  <a:lnTo>
                    <a:pt x="2498" y="35844"/>
                  </a:lnTo>
                  <a:lnTo>
                    <a:pt x="3622" y="38092"/>
                  </a:lnTo>
                  <a:lnTo>
                    <a:pt x="4996" y="40215"/>
                  </a:lnTo>
                  <a:lnTo>
                    <a:pt x="6495" y="41964"/>
                  </a:lnTo>
                  <a:lnTo>
                    <a:pt x="8243" y="43587"/>
                  </a:lnTo>
                  <a:lnTo>
                    <a:pt x="9992" y="45086"/>
                  </a:lnTo>
                  <a:lnTo>
                    <a:pt x="11990" y="46335"/>
                  </a:lnTo>
                  <a:lnTo>
                    <a:pt x="13988" y="47459"/>
                  </a:lnTo>
                  <a:lnTo>
                    <a:pt x="16111" y="48333"/>
                  </a:lnTo>
                  <a:lnTo>
                    <a:pt x="18235" y="48957"/>
                  </a:lnTo>
                  <a:lnTo>
                    <a:pt x="20483" y="49457"/>
                  </a:lnTo>
                  <a:lnTo>
                    <a:pt x="22731" y="49707"/>
                  </a:lnTo>
                  <a:lnTo>
                    <a:pt x="24979" y="49832"/>
                  </a:lnTo>
                  <a:lnTo>
                    <a:pt x="27352" y="49707"/>
                  </a:lnTo>
                  <a:lnTo>
                    <a:pt x="29600" y="49457"/>
                  </a:lnTo>
                  <a:lnTo>
                    <a:pt x="31848" y="48957"/>
                  </a:lnTo>
                  <a:lnTo>
                    <a:pt x="33971" y="48333"/>
                  </a:lnTo>
                  <a:lnTo>
                    <a:pt x="36094" y="47459"/>
                  </a:lnTo>
                  <a:lnTo>
                    <a:pt x="38092" y="46335"/>
                  </a:lnTo>
                  <a:lnTo>
                    <a:pt x="40091" y="45086"/>
                  </a:lnTo>
                  <a:lnTo>
                    <a:pt x="41839" y="43587"/>
                  </a:lnTo>
                  <a:lnTo>
                    <a:pt x="43463" y="41964"/>
                  </a:lnTo>
                  <a:lnTo>
                    <a:pt x="45086" y="40090"/>
                  </a:lnTo>
                  <a:lnTo>
                    <a:pt x="46335" y="38092"/>
                  </a:lnTo>
                  <a:lnTo>
                    <a:pt x="47584" y="35844"/>
                  </a:lnTo>
                  <a:lnTo>
                    <a:pt x="48458" y="33471"/>
                  </a:lnTo>
                  <a:lnTo>
                    <a:pt x="49208" y="30848"/>
                  </a:lnTo>
                  <a:lnTo>
                    <a:pt x="49707" y="27976"/>
                  </a:lnTo>
                  <a:lnTo>
                    <a:pt x="49957" y="24979"/>
                  </a:lnTo>
                  <a:lnTo>
                    <a:pt x="49832" y="22481"/>
                  </a:lnTo>
                  <a:lnTo>
                    <a:pt x="49457" y="19983"/>
                  </a:lnTo>
                  <a:lnTo>
                    <a:pt x="48833" y="17610"/>
                  </a:lnTo>
                  <a:lnTo>
                    <a:pt x="48084" y="15237"/>
                  </a:lnTo>
                  <a:lnTo>
                    <a:pt x="46960" y="13114"/>
                  </a:lnTo>
                  <a:lnTo>
                    <a:pt x="45711" y="10991"/>
                  </a:lnTo>
                  <a:lnTo>
                    <a:pt x="44337" y="9118"/>
                  </a:lnTo>
                  <a:lnTo>
                    <a:pt x="42713" y="7369"/>
                  </a:lnTo>
                  <a:lnTo>
                    <a:pt x="40965" y="5746"/>
                  </a:lnTo>
                  <a:lnTo>
                    <a:pt x="38966" y="4247"/>
                  </a:lnTo>
                  <a:lnTo>
                    <a:pt x="36968" y="2998"/>
                  </a:lnTo>
                  <a:lnTo>
                    <a:pt x="34720" y="1999"/>
                  </a:lnTo>
                  <a:lnTo>
                    <a:pt x="32472" y="1125"/>
                  </a:lnTo>
                  <a:lnTo>
                    <a:pt x="30099" y="500"/>
                  </a:lnTo>
                  <a:lnTo>
                    <a:pt x="27601" y="126"/>
                  </a:lnTo>
                  <a:lnTo>
                    <a:pt x="249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4222125" y="2272050"/>
              <a:ext cx="1248925" cy="1245800"/>
            </a:xfrm>
            <a:custGeom>
              <a:avLst/>
              <a:gdLst/>
              <a:ahLst/>
              <a:cxnLst/>
              <a:rect l="l" t="t" r="r" b="b"/>
              <a:pathLst>
                <a:path w="49957" h="49832" fill="none" extrusionOk="0">
                  <a:moveTo>
                    <a:pt x="24979" y="1"/>
                  </a:moveTo>
                  <a:lnTo>
                    <a:pt x="24979" y="1"/>
                  </a:lnTo>
                  <a:lnTo>
                    <a:pt x="22481" y="126"/>
                  </a:lnTo>
                  <a:lnTo>
                    <a:pt x="19983" y="500"/>
                  </a:lnTo>
                  <a:lnTo>
                    <a:pt x="17610" y="1125"/>
                  </a:lnTo>
                  <a:lnTo>
                    <a:pt x="15362" y="1999"/>
                  </a:lnTo>
                  <a:lnTo>
                    <a:pt x="13114" y="2998"/>
                  </a:lnTo>
                  <a:lnTo>
                    <a:pt x="11116" y="4247"/>
                  </a:lnTo>
                  <a:lnTo>
                    <a:pt x="9118" y="5746"/>
                  </a:lnTo>
                  <a:lnTo>
                    <a:pt x="7369" y="7369"/>
                  </a:lnTo>
                  <a:lnTo>
                    <a:pt x="5746" y="9118"/>
                  </a:lnTo>
                  <a:lnTo>
                    <a:pt x="4372" y="10991"/>
                  </a:lnTo>
                  <a:lnTo>
                    <a:pt x="3123" y="13114"/>
                  </a:lnTo>
                  <a:lnTo>
                    <a:pt x="1999" y="15237"/>
                  </a:lnTo>
                  <a:lnTo>
                    <a:pt x="1125" y="17610"/>
                  </a:lnTo>
                  <a:lnTo>
                    <a:pt x="500" y="19983"/>
                  </a:lnTo>
                  <a:lnTo>
                    <a:pt x="125" y="22481"/>
                  </a:lnTo>
                  <a:lnTo>
                    <a:pt x="1" y="24979"/>
                  </a:lnTo>
                  <a:lnTo>
                    <a:pt x="1" y="24979"/>
                  </a:lnTo>
                  <a:lnTo>
                    <a:pt x="250" y="27976"/>
                  </a:lnTo>
                  <a:lnTo>
                    <a:pt x="875" y="30848"/>
                  </a:lnTo>
                  <a:lnTo>
                    <a:pt x="1499" y="33471"/>
                  </a:lnTo>
                  <a:lnTo>
                    <a:pt x="2498" y="35844"/>
                  </a:lnTo>
                  <a:lnTo>
                    <a:pt x="3622" y="38092"/>
                  </a:lnTo>
                  <a:lnTo>
                    <a:pt x="4996" y="40215"/>
                  </a:lnTo>
                  <a:lnTo>
                    <a:pt x="6495" y="41964"/>
                  </a:lnTo>
                  <a:lnTo>
                    <a:pt x="8243" y="43587"/>
                  </a:lnTo>
                  <a:lnTo>
                    <a:pt x="9992" y="45086"/>
                  </a:lnTo>
                  <a:lnTo>
                    <a:pt x="11990" y="46335"/>
                  </a:lnTo>
                  <a:lnTo>
                    <a:pt x="13988" y="47459"/>
                  </a:lnTo>
                  <a:lnTo>
                    <a:pt x="16111" y="48333"/>
                  </a:lnTo>
                  <a:lnTo>
                    <a:pt x="18235" y="48957"/>
                  </a:lnTo>
                  <a:lnTo>
                    <a:pt x="20483" y="49457"/>
                  </a:lnTo>
                  <a:lnTo>
                    <a:pt x="22731" y="49707"/>
                  </a:lnTo>
                  <a:lnTo>
                    <a:pt x="24979" y="49832"/>
                  </a:lnTo>
                  <a:lnTo>
                    <a:pt x="27352" y="49707"/>
                  </a:lnTo>
                  <a:lnTo>
                    <a:pt x="29600" y="49457"/>
                  </a:lnTo>
                  <a:lnTo>
                    <a:pt x="31848" y="48957"/>
                  </a:lnTo>
                  <a:lnTo>
                    <a:pt x="33971" y="48333"/>
                  </a:lnTo>
                  <a:lnTo>
                    <a:pt x="36094" y="47459"/>
                  </a:lnTo>
                  <a:lnTo>
                    <a:pt x="38092" y="46335"/>
                  </a:lnTo>
                  <a:lnTo>
                    <a:pt x="40091" y="45086"/>
                  </a:lnTo>
                  <a:lnTo>
                    <a:pt x="41839" y="43587"/>
                  </a:lnTo>
                  <a:lnTo>
                    <a:pt x="43463" y="41964"/>
                  </a:lnTo>
                  <a:lnTo>
                    <a:pt x="45086" y="40090"/>
                  </a:lnTo>
                  <a:lnTo>
                    <a:pt x="46335" y="38092"/>
                  </a:lnTo>
                  <a:lnTo>
                    <a:pt x="47584" y="35844"/>
                  </a:lnTo>
                  <a:lnTo>
                    <a:pt x="48458" y="33471"/>
                  </a:lnTo>
                  <a:lnTo>
                    <a:pt x="49208" y="30848"/>
                  </a:lnTo>
                  <a:lnTo>
                    <a:pt x="49707" y="27976"/>
                  </a:lnTo>
                  <a:lnTo>
                    <a:pt x="49957" y="24979"/>
                  </a:lnTo>
                  <a:lnTo>
                    <a:pt x="49957" y="24979"/>
                  </a:lnTo>
                  <a:lnTo>
                    <a:pt x="49832" y="22481"/>
                  </a:lnTo>
                  <a:lnTo>
                    <a:pt x="49457" y="19983"/>
                  </a:lnTo>
                  <a:lnTo>
                    <a:pt x="48833" y="17610"/>
                  </a:lnTo>
                  <a:lnTo>
                    <a:pt x="48084" y="15237"/>
                  </a:lnTo>
                  <a:lnTo>
                    <a:pt x="46960" y="13114"/>
                  </a:lnTo>
                  <a:lnTo>
                    <a:pt x="45711" y="10991"/>
                  </a:lnTo>
                  <a:lnTo>
                    <a:pt x="44337" y="9118"/>
                  </a:lnTo>
                  <a:lnTo>
                    <a:pt x="42713" y="7369"/>
                  </a:lnTo>
                  <a:lnTo>
                    <a:pt x="40965" y="5746"/>
                  </a:lnTo>
                  <a:lnTo>
                    <a:pt x="38966" y="4247"/>
                  </a:lnTo>
                  <a:lnTo>
                    <a:pt x="36968" y="2998"/>
                  </a:lnTo>
                  <a:lnTo>
                    <a:pt x="34720" y="1999"/>
                  </a:lnTo>
                  <a:lnTo>
                    <a:pt x="32472" y="1125"/>
                  </a:lnTo>
                  <a:lnTo>
                    <a:pt x="30099" y="500"/>
                  </a:lnTo>
                  <a:lnTo>
                    <a:pt x="27601" y="126"/>
                  </a:lnTo>
                  <a:lnTo>
                    <a:pt x="24979" y="1"/>
                  </a:lnTo>
                  <a:lnTo>
                    <a:pt x="2497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4297050" y="2350125"/>
              <a:ext cx="1102200" cy="1099025"/>
            </a:xfrm>
            <a:custGeom>
              <a:avLst/>
              <a:gdLst/>
              <a:ahLst/>
              <a:cxnLst/>
              <a:rect l="l" t="t" r="r" b="b"/>
              <a:pathLst>
                <a:path w="44088" h="43961" fill="none" extrusionOk="0">
                  <a:moveTo>
                    <a:pt x="21982" y="43961"/>
                  </a:moveTo>
                  <a:lnTo>
                    <a:pt x="21982" y="43961"/>
                  </a:lnTo>
                  <a:lnTo>
                    <a:pt x="19734" y="43836"/>
                  </a:lnTo>
                  <a:lnTo>
                    <a:pt x="17611" y="43461"/>
                  </a:lnTo>
                  <a:lnTo>
                    <a:pt x="15487" y="42962"/>
                  </a:lnTo>
                  <a:lnTo>
                    <a:pt x="13489" y="42213"/>
                  </a:lnTo>
                  <a:lnTo>
                    <a:pt x="11491" y="41213"/>
                  </a:lnTo>
                  <a:lnTo>
                    <a:pt x="9742" y="40214"/>
                  </a:lnTo>
                  <a:lnTo>
                    <a:pt x="7994" y="38841"/>
                  </a:lnTo>
                  <a:lnTo>
                    <a:pt x="6495" y="37467"/>
                  </a:lnTo>
                  <a:lnTo>
                    <a:pt x="4997" y="35843"/>
                  </a:lnTo>
                  <a:lnTo>
                    <a:pt x="3748" y="34220"/>
                  </a:lnTo>
                  <a:lnTo>
                    <a:pt x="2624" y="32346"/>
                  </a:lnTo>
                  <a:lnTo>
                    <a:pt x="1749" y="30473"/>
                  </a:lnTo>
                  <a:lnTo>
                    <a:pt x="1000" y="28475"/>
                  </a:lnTo>
                  <a:lnTo>
                    <a:pt x="501" y="26352"/>
                  </a:lnTo>
                  <a:lnTo>
                    <a:pt x="126" y="24104"/>
                  </a:lnTo>
                  <a:lnTo>
                    <a:pt x="1" y="21856"/>
                  </a:lnTo>
                  <a:lnTo>
                    <a:pt x="1" y="21856"/>
                  </a:lnTo>
                  <a:lnTo>
                    <a:pt x="251" y="19233"/>
                  </a:lnTo>
                  <a:lnTo>
                    <a:pt x="625" y="16735"/>
                  </a:lnTo>
                  <a:lnTo>
                    <a:pt x="1375" y="14487"/>
                  </a:lnTo>
                  <a:lnTo>
                    <a:pt x="2249" y="12239"/>
                  </a:lnTo>
                  <a:lnTo>
                    <a:pt x="3248" y="10366"/>
                  </a:lnTo>
                  <a:lnTo>
                    <a:pt x="4372" y="8492"/>
                  </a:lnTo>
                  <a:lnTo>
                    <a:pt x="5746" y="6869"/>
                  </a:lnTo>
                  <a:lnTo>
                    <a:pt x="7245" y="5495"/>
                  </a:lnTo>
                  <a:lnTo>
                    <a:pt x="8868" y="4121"/>
                  </a:lnTo>
                  <a:lnTo>
                    <a:pt x="10492" y="2997"/>
                  </a:lnTo>
                  <a:lnTo>
                    <a:pt x="12240" y="2123"/>
                  </a:lnTo>
                  <a:lnTo>
                    <a:pt x="14114" y="1374"/>
                  </a:lnTo>
                  <a:lnTo>
                    <a:pt x="16112" y="749"/>
                  </a:lnTo>
                  <a:lnTo>
                    <a:pt x="17985" y="250"/>
                  </a:lnTo>
                  <a:lnTo>
                    <a:pt x="19983" y="0"/>
                  </a:lnTo>
                  <a:lnTo>
                    <a:pt x="21982" y="0"/>
                  </a:lnTo>
                  <a:lnTo>
                    <a:pt x="24105" y="0"/>
                  </a:lnTo>
                  <a:lnTo>
                    <a:pt x="25978" y="250"/>
                  </a:lnTo>
                  <a:lnTo>
                    <a:pt x="27976" y="749"/>
                  </a:lnTo>
                  <a:lnTo>
                    <a:pt x="29975" y="1374"/>
                  </a:lnTo>
                  <a:lnTo>
                    <a:pt x="31723" y="2123"/>
                  </a:lnTo>
                  <a:lnTo>
                    <a:pt x="33597" y="2997"/>
                  </a:lnTo>
                  <a:lnTo>
                    <a:pt x="35220" y="4121"/>
                  </a:lnTo>
                  <a:lnTo>
                    <a:pt x="36844" y="5495"/>
                  </a:lnTo>
                  <a:lnTo>
                    <a:pt x="38342" y="6869"/>
                  </a:lnTo>
                  <a:lnTo>
                    <a:pt x="39716" y="8492"/>
                  </a:lnTo>
                  <a:lnTo>
                    <a:pt x="40840" y="10366"/>
                  </a:lnTo>
                  <a:lnTo>
                    <a:pt x="41839" y="12239"/>
                  </a:lnTo>
                  <a:lnTo>
                    <a:pt x="42714" y="14487"/>
                  </a:lnTo>
                  <a:lnTo>
                    <a:pt x="43338" y="16735"/>
                  </a:lnTo>
                  <a:lnTo>
                    <a:pt x="43838" y="19233"/>
                  </a:lnTo>
                  <a:lnTo>
                    <a:pt x="44087" y="21856"/>
                  </a:lnTo>
                  <a:lnTo>
                    <a:pt x="44087" y="21856"/>
                  </a:lnTo>
                  <a:lnTo>
                    <a:pt x="43963" y="24104"/>
                  </a:lnTo>
                  <a:lnTo>
                    <a:pt x="43588" y="26352"/>
                  </a:lnTo>
                  <a:lnTo>
                    <a:pt x="43088" y="28475"/>
                  </a:lnTo>
                  <a:lnTo>
                    <a:pt x="42339" y="30473"/>
                  </a:lnTo>
                  <a:lnTo>
                    <a:pt x="41465" y="32346"/>
                  </a:lnTo>
                  <a:lnTo>
                    <a:pt x="40341" y="34220"/>
                  </a:lnTo>
                  <a:lnTo>
                    <a:pt x="39092" y="35843"/>
                  </a:lnTo>
                  <a:lnTo>
                    <a:pt x="37593" y="37467"/>
                  </a:lnTo>
                  <a:lnTo>
                    <a:pt x="36094" y="38841"/>
                  </a:lnTo>
                  <a:lnTo>
                    <a:pt x="34346" y="40214"/>
                  </a:lnTo>
                  <a:lnTo>
                    <a:pt x="32473" y="41213"/>
                  </a:lnTo>
                  <a:lnTo>
                    <a:pt x="30599" y="42213"/>
                  </a:lnTo>
                  <a:lnTo>
                    <a:pt x="28601" y="42962"/>
                  </a:lnTo>
                  <a:lnTo>
                    <a:pt x="26478" y="43461"/>
                  </a:lnTo>
                  <a:lnTo>
                    <a:pt x="24230" y="43836"/>
                  </a:lnTo>
                  <a:lnTo>
                    <a:pt x="21982" y="43961"/>
                  </a:lnTo>
                  <a:lnTo>
                    <a:pt x="21982" y="4396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4846575" y="3449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4368875" y="2418800"/>
              <a:ext cx="955425" cy="952300"/>
            </a:xfrm>
            <a:custGeom>
              <a:avLst/>
              <a:gdLst/>
              <a:ahLst/>
              <a:cxnLst/>
              <a:rect l="l" t="t" r="r" b="b"/>
              <a:pathLst>
                <a:path w="38217" h="38092" extrusionOk="0">
                  <a:moveTo>
                    <a:pt x="20607" y="2998"/>
                  </a:moveTo>
                  <a:lnTo>
                    <a:pt x="22106" y="3248"/>
                  </a:lnTo>
                  <a:lnTo>
                    <a:pt x="23480" y="3497"/>
                  </a:lnTo>
                  <a:lnTo>
                    <a:pt x="24729" y="3997"/>
                  </a:lnTo>
                  <a:lnTo>
                    <a:pt x="26103" y="4497"/>
                  </a:lnTo>
                  <a:lnTo>
                    <a:pt x="27352" y="5121"/>
                  </a:lnTo>
                  <a:lnTo>
                    <a:pt x="28476" y="5870"/>
                  </a:lnTo>
                  <a:lnTo>
                    <a:pt x="29600" y="6745"/>
                  </a:lnTo>
                  <a:lnTo>
                    <a:pt x="30599" y="7744"/>
                  </a:lnTo>
                  <a:lnTo>
                    <a:pt x="31473" y="8743"/>
                  </a:lnTo>
                  <a:lnTo>
                    <a:pt x="32347" y="9867"/>
                  </a:lnTo>
                  <a:lnTo>
                    <a:pt x="33096" y="10991"/>
                  </a:lnTo>
                  <a:lnTo>
                    <a:pt x="33721" y="12240"/>
                  </a:lnTo>
                  <a:lnTo>
                    <a:pt x="34345" y="13489"/>
                  </a:lnTo>
                  <a:lnTo>
                    <a:pt x="34720" y="14862"/>
                  </a:lnTo>
                  <a:lnTo>
                    <a:pt x="35095" y="16236"/>
                  </a:lnTo>
                  <a:lnTo>
                    <a:pt x="3248" y="16236"/>
                  </a:lnTo>
                  <a:lnTo>
                    <a:pt x="3622" y="14862"/>
                  </a:lnTo>
                  <a:lnTo>
                    <a:pt x="3997" y="13489"/>
                  </a:lnTo>
                  <a:lnTo>
                    <a:pt x="4621" y="12240"/>
                  </a:lnTo>
                  <a:lnTo>
                    <a:pt x="5246" y="10991"/>
                  </a:lnTo>
                  <a:lnTo>
                    <a:pt x="5995" y="9867"/>
                  </a:lnTo>
                  <a:lnTo>
                    <a:pt x="6869" y="8743"/>
                  </a:lnTo>
                  <a:lnTo>
                    <a:pt x="7744" y="7744"/>
                  </a:lnTo>
                  <a:lnTo>
                    <a:pt x="8743" y="6745"/>
                  </a:lnTo>
                  <a:lnTo>
                    <a:pt x="9867" y="5870"/>
                  </a:lnTo>
                  <a:lnTo>
                    <a:pt x="10991" y="5121"/>
                  </a:lnTo>
                  <a:lnTo>
                    <a:pt x="12240" y="4497"/>
                  </a:lnTo>
                  <a:lnTo>
                    <a:pt x="13489" y="3997"/>
                  </a:lnTo>
                  <a:lnTo>
                    <a:pt x="14862" y="3497"/>
                  </a:lnTo>
                  <a:lnTo>
                    <a:pt x="16236" y="3248"/>
                  </a:lnTo>
                  <a:lnTo>
                    <a:pt x="17735" y="2998"/>
                  </a:lnTo>
                  <a:close/>
                  <a:moveTo>
                    <a:pt x="5246" y="24978"/>
                  </a:moveTo>
                  <a:lnTo>
                    <a:pt x="6245" y="25103"/>
                  </a:lnTo>
                  <a:lnTo>
                    <a:pt x="7119" y="25228"/>
                  </a:lnTo>
                  <a:lnTo>
                    <a:pt x="8118" y="25478"/>
                  </a:lnTo>
                  <a:lnTo>
                    <a:pt x="8993" y="25728"/>
                  </a:lnTo>
                  <a:lnTo>
                    <a:pt x="9742" y="26227"/>
                  </a:lnTo>
                  <a:lnTo>
                    <a:pt x="10616" y="26602"/>
                  </a:lnTo>
                  <a:lnTo>
                    <a:pt x="11241" y="27226"/>
                  </a:lnTo>
                  <a:lnTo>
                    <a:pt x="11990" y="27851"/>
                  </a:lnTo>
                  <a:lnTo>
                    <a:pt x="12614" y="28475"/>
                  </a:lnTo>
                  <a:lnTo>
                    <a:pt x="13114" y="29225"/>
                  </a:lnTo>
                  <a:lnTo>
                    <a:pt x="13614" y="29974"/>
                  </a:lnTo>
                  <a:lnTo>
                    <a:pt x="13988" y="30848"/>
                  </a:lnTo>
                  <a:lnTo>
                    <a:pt x="14363" y="31722"/>
                  </a:lnTo>
                  <a:lnTo>
                    <a:pt x="14613" y="32597"/>
                  </a:lnTo>
                  <a:lnTo>
                    <a:pt x="14738" y="33596"/>
                  </a:lnTo>
                  <a:lnTo>
                    <a:pt x="14738" y="34470"/>
                  </a:lnTo>
                  <a:lnTo>
                    <a:pt x="14738" y="34720"/>
                  </a:lnTo>
                  <a:lnTo>
                    <a:pt x="12989" y="34095"/>
                  </a:lnTo>
                  <a:lnTo>
                    <a:pt x="11241" y="33221"/>
                  </a:lnTo>
                  <a:lnTo>
                    <a:pt x="9742" y="32222"/>
                  </a:lnTo>
                  <a:lnTo>
                    <a:pt x="8243" y="31098"/>
                  </a:lnTo>
                  <a:lnTo>
                    <a:pt x="6994" y="29724"/>
                  </a:lnTo>
                  <a:lnTo>
                    <a:pt x="5870" y="28350"/>
                  </a:lnTo>
                  <a:lnTo>
                    <a:pt x="4871" y="26727"/>
                  </a:lnTo>
                  <a:lnTo>
                    <a:pt x="4122" y="24978"/>
                  </a:lnTo>
                  <a:close/>
                  <a:moveTo>
                    <a:pt x="34221" y="24978"/>
                  </a:moveTo>
                  <a:lnTo>
                    <a:pt x="33471" y="26727"/>
                  </a:lnTo>
                  <a:lnTo>
                    <a:pt x="32472" y="28350"/>
                  </a:lnTo>
                  <a:lnTo>
                    <a:pt x="31348" y="29724"/>
                  </a:lnTo>
                  <a:lnTo>
                    <a:pt x="29974" y="31098"/>
                  </a:lnTo>
                  <a:lnTo>
                    <a:pt x="28600" y="32222"/>
                  </a:lnTo>
                  <a:lnTo>
                    <a:pt x="26977" y="33221"/>
                  </a:lnTo>
                  <a:lnTo>
                    <a:pt x="25353" y="34095"/>
                  </a:lnTo>
                  <a:lnTo>
                    <a:pt x="23605" y="34720"/>
                  </a:lnTo>
                  <a:lnTo>
                    <a:pt x="23605" y="34470"/>
                  </a:lnTo>
                  <a:lnTo>
                    <a:pt x="23605" y="33596"/>
                  </a:lnTo>
                  <a:lnTo>
                    <a:pt x="23730" y="32597"/>
                  </a:lnTo>
                  <a:lnTo>
                    <a:pt x="23979" y="31722"/>
                  </a:lnTo>
                  <a:lnTo>
                    <a:pt x="24354" y="30848"/>
                  </a:lnTo>
                  <a:lnTo>
                    <a:pt x="24729" y="29974"/>
                  </a:lnTo>
                  <a:lnTo>
                    <a:pt x="25228" y="29225"/>
                  </a:lnTo>
                  <a:lnTo>
                    <a:pt x="25728" y="28475"/>
                  </a:lnTo>
                  <a:lnTo>
                    <a:pt x="26352" y="27851"/>
                  </a:lnTo>
                  <a:lnTo>
                    <a:pt x="26977" y="27226"/>
                  </a:lnTo>
                  <a:lnTo>
                    <a:pt x="27726" y="26602"/>
                  </a:lnTo>
                  <a:lnTo>
                    <a:pt x="28600" y="26227"/>
                  </a:lnTo>
                  <a:lnTo>
                    <a:pt x="29350" y="25728"/>
                  </a:lnTo>
                  <a:lnTo>
                    <a:pt x="30224" y="25478"/>
                  </a:lnTo>
                  <a:lnTo>
                    <a:pt x="31098" y="25228"/>
                  </a:lnTo>
                  <a:lnTo>
                    <a:pt x="32097" y="25103"/>
                  </a:lnTo>
                  <a:lnTo>
                    <a:pt x="33096" y="24978"/>
                  </a:lnTo>
                  <a:close/>
                  <a:moveTo>
                    <a:pt x="35345" y="19109"/>
                  </a:moveTo>
                  <a:lnTo>
                    <a:pt x="35220" y="20607"/>
                  </a:lnTo>
                  <a:lnTo>
                    <a:pt x="35095" y="22106"/>
                  </a:lnTo>
                  <a:lnTo>
                    <a:pt x="31848" y="22106"/>
                  </a:lnTo>
                  <a:lnTo>
                    <a:pt x="30599" y="22356"/>
                  </a:lnTo>
                  <a:lnTo>
                    <a:pt x="29350" y="22606"/>
                  </a:lnTo>
                  <a:lnTo>
                    <a:pt x="28226" y="23105"/>
                  </a:lnTo>
                  <a:lnTo>
                    <a:pt x="27102" y="23605"/>
                  </a:lnTo>
                  <a:lnTo>
                    <a:pt x="26103" y="24229"/>
                  </a:lnTo>
                  <a:lnTo>
                    <a:pt x="25103" y="24978"/>
                  </a:lnTo>
                  <a:lnTo>
                    <a:pt x="24229" y="25728"/>
                  </a:lnTo>
                  <a:lnTo>
                    <a:pt x="23480" y="26602"/>
                  </a:lnTo>
                  <a:lnTo>
                    <a:pt x="22731" y="27601"/>
                  </a:lnTo>
                  <a:lnTo>
                    <a:pt x="22106" y="28600"/>
                  </a:lnTo>
                  <a:lnTo>
                    <a:pt x="21607" y="29724"/>
                  </a:lnTo>
                  <a:lnTo>
                    <a:pt x="21232" y="30848"/>
                  </a:lnTo>
                  <a:lnTo>
                    <a:pt x="20857" y="31972"/>
                  </a:lnTo>
                  <a:lnTo>
                    <a:pt x="20732" y="33221"/>
                  </a:lnTo>
                  <a:lnTo>
                    <a:pt x="20607" y="34470"/>
                  </a:lnTo>
                  <a:lnTo>
                    <a:pt x="20607" y="35219"/>
                  </a:lnTo>
                  <a:lnTo>
                    <a:pt x="19109" y="35344"/>
                  </a:lnTo>
                  <a:lnTo>
                    <a:pt x="17735" y="35219"/>
                  </a:lnTo>
                  <a:lnTo>
                    <a:pt x="17735" y="34470"/>
                  </a:lnTo>
                  <a:lnTo>
                    <a:pt x="17610" y="33221"/>
                  </a:lnTo>
                  <a:lnTo>
                    <a:pt x="17485" y="31972"/>
                  </a:lnTo>
                  <a:lnTo>
                    <a:pt x="17110" y="30848"/>
                  </a:lnTo>
                  <a:lnTo>
                    <a:pt x="16736" y="29724"/>
                  </a:lnTo>
                  <a:lnTo>
                    <a:pt x="16236" y="28600"/>
                  </a:lnTo>
                  <a:lnTo>
                    <a:pt x="15612" y="27601"/>
                  </a:lnTo>
                  <a:lnTo>
                    <a:pt x="14862" y="26602"/>
                  </a:lnTo>
                  <a:lnTo>
                    <a:pt x="13988" y="25728"/>
                  </a:lnTo>
                  <a:lnTo>
                    <a:pt x="13114" y="24978"/>
                  </a:lnTo>
                  <a:lnTo>
                    <a:pt x="12240" y="24229"/>
                  </a:lnTo>
                  <a:lnTo>
                    <a:pt x="11116" y="23605"/>
                  </a:lnTo>
                  <a:lnTo>
                    <a:pt x="10117" y="23105"/>
                  </a:lnTo>
                  <a:lnTo>
                    <a:pt x="8993" y="22606"/>
                  </a:lnTo>
                  <a:lnTo>
                    <a:pt x="7744" y="22356"/>
                  </a:lnTo>
                  <a:lnTo>
                    <a:pt x="6495" y="22106"/>
                  </a:lnTo>
                  <a:lnTo>
                    <a:pt x="3248" y="22106"/>
                  </a:lnTo>
                  <a:lnTo>
                    <a:pt x="3123" y="20607"/>
                  </a:lnTo>
                  <a:lnTo>
                    <a:pt x="2998" y="19109"/>
                  </a:lnTo>
                  <a:close/>
                  <a:moveTo>
                    <a:pt x="19109" y="1"/>
                  </a:moveTo>
                  <a:lnTo>
                    <a:pt x="17235" y="125"/>
                  </a:lnTo>
                  <a:lnTo>
                    <a:pt x="15362" y="375"/>
                  </a:lnTo>
                  <a:lnTo>
                    <a:pt x="13489" y="875"/>
                  </a:lnTo>
                  <a:lnTo>
                    <a:pt x="11740" y="1499"/>
                  </a:lnTo>
                  <a:lnTo>
                    <a:pt x="10117" y="2373"/>
                  </a:lnTo>
                  <a:lnTo>
                    <a:pt x="8493" y="3248"/>
                  </a:lnTo>
                  <a:lnTo>
                    <a:pt x="6994" y="4372"/>
                  </a:lnTo>
                  <a:lnTo>
                    <a:pt x="5621" y="5621"/>
                  </a:lnTo>
                  <a:lnTo>
                    <a:pt x="4372" y="6994"/>
                  </a:lnTo>
                  <a:lnTo>
                    <a:pt x="3372" y="8493"/>
                  </a:lnTo>
                  <a:lnTo>
                    <a:pt x="2373" y="9992"/>
                  </a:lnTo>
                  <a:lnTo>
                    <a:pt x="1624" y="11740"/>
                  </a:lnTo>
                  <a:lnTo>
                    <a:pt x="875" y="13489"/>
                  </a:lnTo>
                  <a:lnTo>
                    <a:pt x="500" y="15237"/>
                  </a:lnTo>
                  <a:lnTo>
                    <a:pt x="125" y="17235"/>
                  </a:lnTo>
                  <a:lnTo>
                    <a:pt x="0" y="19109"/>
                  </a:lnTo>
                  <a:lnTo>
                    <a:pt x="250" y="21482"/>
                  </a:lnTo>
                  <a:lnTo>
                    <a:pt x="625" y="23605"/>
                  </a:lnTo>
                  <a:lnTo>
                    <a:pt x="1249" y="25603"/>
                  </a:lnTo>
                  <a:lnTo>
                    <a:pt x="1999" y="27476"/>
                  </a:lnTo>
                  <a:lnTo>
                    <a:pt x="2873" y="29225"/>
                  </a:lnTo>
                  <a:lnTo>
                    <a:pt x="3872" y="30723"/>
                  </a:lnTo>
                  <a:lnTo>
                    <a:pt x="4996" y="32097"/>
                  </a:lnTo>
                  <a:lnTo>
                    <a:pt x="6370" y="33346"/>
                  </a:lnTo>
                  <a:lnTo>
                    <a:pt x="7744" y="34470"/>
                  </a:lnTo>
                  <a:lnTo>
                    <a:pt x="9117" y="35469"/>
                  </a:lnTo>
                  <a:lnTo>
                    <a:pt x="10741" y="36343"/>
                  </a:lnTo>
                  <a:lnTo>
                    <a:pt x="12365" y="36968"/>
                  </a:lnTo>
                  <a:lnTo>
                    <a:pt x="13988" y="37467"/>
                  </a:lnTo>
                  <a:lnTo>
                    <a:pt x="15737" y="37842"/>
                  </a:lnTo>
                  <a:lnTo>
                    <a:pt x="17485" y="38092"/>
                  </a:lnTo>
                  <a:lnTo>
                    <a:pt x="20857" y="38092"/>
                  </a:lnTo>
                  <a:lnTo>
                    <a:pt x="22606" y="37842"/>
                  </a:lnTo>
                  <a:lnTo>
                    <a:pt x="24354" y="37467"/>
                  </a:lnTo>
                  <a:lnTo>
                    <a:pt x="25978" y="36968"/>
                  </a:lnTo>
                  <a:lnTo>
                    <a:pt x="27601" y="36343"/>
                  </a:lnTo>
                  <a:lnTo>
                    <a:pt x="29100" y="35469"/>
                  </a:lnTo>
                  <a:lnTo>
                    <a:pt x="30599" y="34470"/>
                  </a:lnTo>
                  <a:lnTo>
                    <a:pt x="31972" y="33346"/>
                  </a:lnTo>
                  <a:lnTo>
                    <a:pt x="33221" y="32097"/>
                  </a:lnTo>
                  <a:lnTo>
                    <a:pt x="34470" y="30723"/>
                  </a:lnTo>
                  <a:lnTo>
                    <a:pt x="35469" y="29100"/>
                  </a:lnTo>
                  <a:lnTo>
                    <a:pt x="36344" y="27476"/>
                  </a:lnTo>
                  <a:lnTo>
                    <a:pt x="37093" y="25603"/>
                  </a:lnTo>
                  <a:lnTo>
                    <a:pt x="37717" y="23605"/>
                  </a:lnTo>
                  <a:lnTo>
                    <a:pt x="38092" y="21482"/>
                  </a:lnTo>
                  <a:lnTo>
                    <a:pt x="38217" y="19109"/>
                  </a:lnTo>
                  <a:lnTo>
                    <a:pt x="38217" y="17235"/>
                  </a:lnTo>
                  <a:lnTo>
                    <a:pt x="37842" y="15237"/>
                  </a:lnTo>
                  <a:lnTo>
                    <a:pt x="37343" y="13489"/>
                  </a:lnTo>
                  <a:lnTo>
                    <a:pt x="36718" y="11740"/>
                  </a:lnTo>
                  <a:lnTo>
                    <a:pt x="35969" y="9992"/>
                  </a:lnTo>
                  <a:lnTo>
                    <a:pt x="34970" y="8493"/>
                  </a:lnTo>
                  <a:lnTo>
                    <a:pt x="33846" y="6994"/>
                  </a:lnTo>
                  <a:lnTo>
                    <a:pt x="32722" y="5621"/>
                  </a:lnTo>
                  <a:lnTo>
                    <a:pt x="31348" y="4372"/>
                  </a:lnTo>
                  <a:lnTo>
                    <a:pt x="29849" y="3248"/>
                  </a:lnTo>
                  <a:lnTo>
                    <a:pt x="28226" y="2373"/>
                  </a:lnTo>
                  <a:lnTo>
                    <a:pt x="26602" y="1499"/>
                  </a:lnTo>
                  <a:lnTo>
                    <a:pt x="24854" y="875"/>
                  </a:lnTo>
                  <a:lnTo>
                    <a:pt x="22980" y="375"/>
                  </a:lnTo>
                  <a:lnTo>
                    <a:pt x="21107" y="125"/>
                  </a:lnTo>
                  <a:lnTo>
                    <a:pt x="191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4368875" y="2418800"/>
              <a:ext cx="955425" cy="952300"/>
            </a:xfrm>
            <a:custGeom>
              <a:avLst/>
              <a:gdLst/>
              <a:ahLst/>
              <a:cxnLst/>
              <a:rect l="l" t="t" r="r" b="b"/>
              <a:pathLst>
                <a:path w="38217" h="38092" fill="none" extrusionOk="0">
                  <a:moveTo>
                    <a:pt x="19109" y="1"/>
                  </a:moveTo>
                  <a:lnTo>
                    <a:pt x="19109" y="1"/>
                  </a:lnTo>
                  <a:lnTo>
                    <a:pt x="17235" y="125"/>
                  </a:lnTo>
                  <a:lnTo>
                    <a:pt x="15362" y="375"/>
                  </a:lnTo>
                  <a:lnTo>
                    <a:pt x="13489" y="875"/>
                  </a:lnTo>
                  <a:lnTo>
                    <a:pt x="11740" y="1499"/>
                  </a:lnTo>
                  <a:lnTo>
                    <a:pt x="10117" y="2373"/>
                  </a:lnTo>
                  <a:lnTo>
                    <a:pt x="8493" y="3248"/>
                  </a:lnTo>
                  <a:lnTo>
                    <a:pt x="6994" y="4372"/>
                  </a:lnTo>
                  <a:lnTo>
                    <a:pt x="5621" y="5621"/>
                  </a:lnTo>
                  <a:lnTo>
                    <a:pt x="4372" y="6994"/>
                  </a:lnTo>
                  <a:lnTo>
                    <a:pt x="3372" y="8493"/>
                  </a:lnTo>
                  <a:lnTo>
                    <a:pt x="2373" y="9992"/>
                  </a:lnTo>
                  <a:lnTo>
                    <a:pt x="1624" y="11740"/>
                  </a:lnTo>
                  <a:lnTo>
                    <a:pt x="875" y="13489"/>
                  </a:lnTo>
                  <a:lnTo>
                    <a:pt x="500" y="15237"/>
                  </a:lnTo>
                  <a:lnTo>
                    <a:pt x="125" y="17235"/>
                  </a:lnTo>
                  <a:lnTo>
                    <a:pt x="0" y="19109"/>
                  </a:lnTo>
                  <a:lnTo>
                    <a:pt x="0" y="19109"/>
                  </a:lnTo>
                  <a:lnTo>
                    <a:pt x="250" y="21482"/>
                  </a:lnTo>
                  <a:lnTo>
                    <a:pt x="625" y="23605"/>
                  </a:lnTo>
                  <a:lnTo>
                    <a:pt x="1249" y="25603"/>
                  </a:lnTo>
                  <a:lnTo>
                    <a:pt x="1999" y="27476"/>
                  </a:lnTo>
                  <a:lnTo>
                    <a:pt x="2873" y="29225"/>
                  </a:lnTo>
                  <a:lnTo>
                    <a:pt x="3872" y="30723"/>
                  </a:lnTo>
                  <a:lnTo>
                    <a:pt x="4996" y="32097"/>
                  </a:lnTo>
                  <a:lnTo>
                    <a:pt x="6370" y="33346"/>
                  </a:lnTo>
                  <a:lnTo>
                    <a:pt x="7744" y="34470"/>
                  </a:lnTo>
                  <a:lnTo>
                    <a:pt x="9117" y="35469"/>
                  </a:lnTo>
                  <a:lnTo>
                    <a:pt x="10741" y="36343"/>
                  </a:lnTo>
                  <a:lnTo>
                    <a:pt x="12365" y="36968"/>
                  </a:lnTo>
                  <a:lnTo>
                    <a:pt x="13988" y="37467"/>
                  </a:lnTo>
                  <a:lnTo>
                    <a:pt x="15737" y="37842"/>
                  </a:lnTo>
                  <a:lnTo>
                    <a:pt x="17485" y="38092"/>
                  </a:lnTo>
                  <a:lnTo>
                    <a:pt x="19109" y="38092"/>
                  </a:lnTo>
                  <a:lnTo>
                    <a:pt x="20857" y="38092"/>
                  </a:lnTo>
                  <a:lnTo>
                    <a:pt x="22606" y="37842"/>
                  </a:lnTo>
                  <a:lnTo>
                    <a:pt x="24354" y="37467"/>
                  </a:lnTo>
                  <a:lnTo>
                    <a:pt x="25978" y="36968"/>
                  </a:lnTo>
                  <a:lnTo>
                    <a:pt x="27601" y="36343"/>
                  </a:lnTo>
                  <a:lnTo>
                    <a:pt x="29100" y="35469"/>
                  </a:lnTo>
                  <a:lnTo>
                    <a:pt x="30599" y="34470"/>
                  </a:lnTo>
                  <a:lnTo>
                    <a:pt x="31972" y="33346"/>
                  </a:lnTo>
                  <a:lnTo>
                    <a:pt x="33221" y="32097"/>
                  </a:lnTo>
                  <a:lnTo>
                    <a:pt x="34470" y="30723"/>
                  </a:lnTo>
                  <a:lnTo>
                    <a:pt x="35469" y="29100"/>
                  </a:lnTo>
                  <a:lnTo>
                    <a:pt x="36344" y="27476"/>
                  </a:lnTo>
                  <a:lnTo>
                    <a:pt x="37093" y="25603"/>
                  </a:lnTo>
                  <a:lnTo>
                    <a:pt x="37717" y="23605"/>
                  </a:lnTo>
                  <a:lnTo>
                    <a:pt x="38092" y="21482"/>
                  </a:lnTo>
                  <a:lnTo>
                    <a:pt x="38217" y="19109"/>
                  </a:lnTo>
                  <a:lnTo>
                    <a:pt x="38217" y="19109"/>
                  </a:lnTo>
                  <a:lnTo>
                    <a:pt x="38217" y="17235"/>
                  </a:lnTo>
                  <a:lnTo>
                    <a:pt x="37842" y="15237"/>
                  </a:lnTo>
                  <a:lnTo>
                    <a:pt x="37343" y="13489"/>
                  </a:lnTo>
                  <a:lnTo>
                    <a:pt x="36718" y="11740"/>
                  </a:lnTo>
                  <a:lnTo>
                    <a:pt x="35969" y="9992"/>
                  </a:lnTo>
                  <a:lnTo>
                    <a:pt x="34970" y="8493"/>
                  </a:lnTo>
                  <a:lnTo>
                    <a:pt x="33846" y="6994"/>
                  </a:lnTo>
                  <a:lnTo>
                    <a:pt x="32722" y="5621"/>
                  </a:lnTo>
                  <a:lnTo>
                    <a:pt x="31348" y="4372"/>
                  </a:lnTo>
                  <a:lnTo>
                    <a:pt x="29849" y="3248"/>
                  </a:lnTo>
                  <a:lnTo>
                    <a:pt x="28226" y="2373"/>
                  </a:lnTo>
                  <a:lnTo>
                    <a:pt x="26602" y="1499"/>
                  </a:lnTo>
                  <a:lnTo>
                    <a:pt x="24854" y="875"/>
                  </a:lnTo>
                  <a:lnTo>
                    <a:pt x="22980" y="375"/>
                  </a:lnTo>
                  <a:lnTo>
                    <a:pt x="21107" y="125"/>
                  </a:lnTo>
                  <a:lnTo>
                    <a:pt x="19109" y="1"/>
                  </a:lnTo>
                  <a:lnTo>
                    <a:pt x="19109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450050" y="2493725"/>
              <a:ext cx="796200" cy="331000"/>
            </a:xfrm>
            <a:custGeom>
              <a:avLst/>
              <a:gdLst/>
              <a:ahLst/>
              <a:cxnLst/>
              <a:rect l="l" t="t" r="r" b="b"/>
              <a:pathLst>
                <a:path w="31848" h="13240" fill="none" extrusionOk="0">
                  <a:moveTo>
                    <a:pt x="15862" y="1"/>
                  </a:moveTo>
                  <a:lnTo>
                    <a:pt x="15862" y="1"/>
                  </a:lnTo>
                  <a:lnTo>
                    <a:pt x="17360" y="1"/>
                  </a:lnTo>
                  <a:lnTo>
                    <a:pt x="18859" y="251"/>
                  </a:lnTo>
                  <a:lnTo>
                    <a:pt x="20233" y="500"/>
                  </a:lnTo>
                  <a:lnTo>
                    <a:pt x="21482" y="1000"/>
                  </a:lnTo>
                  <a:lnTo>
                    <a:pt x="22856" y="1500"/>
                  </a:lnTo>
                  <a:lnTo>
                    <a:pt x="24105" y="2124"/>
                  </a:lnTo>
                  <a:lnTo>
                    <a:pt x="25229" y="2873"/>
                  </a:lnTo>
                  <a:lnTo>
                    <a:pt x="26353" y="3748"/>
                  </a:lnTo>
                  <a:lnTo>
                    <a:pt x="27352" y="4747"/>
                  </a:lnTo>
                  <a:lnTo>
                    <a:pt x="28226" y="5746"/>
                  </a:lnTo>
                  <a:lnTo>
                    <a:pt x="29100" y="6870"/>
                  </a:lnTo>
                  <a:lnTo>
                    <a:pt x="29849" y="7994"/>
                  </a:lnTo>
                  <a:lnTo>
                    <a:pt x="30474" y="9243"/>
                  </a:lnTo>
                  <a:lnTo>
                    <a:pt x="31098" y="10492"/>
                  </a:lnTo>
                  <a:lnTo>
                    <a:pt x="31473" y="11865"/>
                  </a:lnTo>
                  <a:lnTo>
                    <a:pt x="31848" y="13239"/>
                  </a:lnTo>
                  <a:lnTo>
                    <a:pt x="1" y="13239"/>
                  </a:lnTo>
                  <a:lnTo>
                    <a:pt x="1" y="13239"/>
                  </a:lnTo>
                  <a:lnTo>
                    <a:pt x="375" y="11865"/>
                  </a:lnTo>
                  <a:lnTo>
                    <a:pt x="750" y="10492"/>
                  </a:lnTo>
                  <a:lnTo>
                    <a:pt x="1374" y="9243"/>
                  </a:lnTo>
                  <a:lnTo>
                    <a:pt x="1999" y="7994"/>
                  </a:lnTo>
                  <a:lnTo>
                    <a:pt x="2748" y="6870"/>
                  </a:lnTo>
                  <a:lnTo>
                    <a:pt x="3622" y="5746"/>
                  </a:lnTo>
                  <a:lnTo>
                    <a:pt x="4497" y="4747"/>
                  </a:lnTo>
                  <a:lnTo>
                    <a:pt x="5496" y="3748"/>
                  </a:lnTo>
                  <a:lnTo>
                    <a:pt x="6620" y="2873"/>
                  </a:lnTo>
                  <a:lnTo>
                    <a:pt x="7744" y="2124"/>
                  </a:lnTo>
                  <a:lnTo>
                    <a:pt x="8993" y="1500"/>
                  </a:lnTo>
                  <a:lnTo>
                    <a:pt x="10242" y="1000"/>
                  </a:lnTo>
                  <a:lnTo>
                    <a:pt x="11615" y="500"/>
                  </a:lnTo>
                  <a:lnTo>
                    <a:pt x="12989" y="251"/>
                  </a:lnTo>
                  <a:lnTo>
                    <a:pt x="14488" y="1"/>
                  </a:lnTo>
                  <a:lnTo>
                    <a:pt x="15862" y="1"/>
                  </a:lnTo>
                  <a:lnTo>
                    <a:pt x="15862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4471900" y="3043250"/>
              <a:ext cx="265425" cy="243550"/>
            </a:xfrm>
            <a:custGeom>
              <a:avLst/>
              <a:gdLst/>
              <a:ahLst/>
              <a:cxnLst/>
              <a:rect l="l" t="t" r="r" b="b"/>
              <a:pathLst>
                <a:path w="10617" h="9742" fill="none" extrusionOk="0">
                  <a:moveTo>
                    <a:pt x="1" y="0"/>
                  </a:moveTo>
                  <a:lnTo>
                    <a:pt x="1125" y="0"/>
                  </a:lnTo>
                  <a:lnTo>
                    <a:pt x="1125" y="0"/>
                  </a:lnTo>
                  <a:lnTo>
                    <a:pt x="2124" y="125"/>
                  </a:lnTo>
                  <a:lnTo>
                    <a:pt x="2998" y="250"/>
                  </a:lnTo>
                  <a:lnTo>
                    <a:pt x="3997" y="500"/>
                  </a:lnTo>
                  <a:lnTo>
                    <a:pt x="4872" y="750"/>
                  </a:lnTo>
                  <a:lnTo>
                    <a:pt x="5621" y="1249"/>
                  </a:lnTo>
                  <a:lnTo>
                    <a:pt x="6495" y="1624"/>
                  </a:lnTo>
                  <a:lnTo>
                    <a:pt x="7120" y="2248"/>
                  </a:lnTo>
                  <a:lnTo>
                    <a:pt x="7869" y="2873"/>
                  </a:lnTo>
                  <a:lnTo>
                    <a:pt x="8493" y="3497"/>
                  </a:lnTo>
                  <a:lnTo>
                    <a:pt x="8993" y="4247"/>
                  </a:lnTo>
                  <a:lnTo>
                    <a:pt x="9493" y="4996"/>
                  </a:lnTo>
                  <a:lnTo>
                    <a:pt x="9867" y="5870"/>
                  </a:lnTo>
                  <a:lnTo>
                    <a:pt x="10242" y="6744"/>
                  </a:lnTo>
                  <a:lnTo>
                    <a:pt x="10492" y="7619"/>
                  </a:lnTo>
                  <a:lnTo>
                    <a:pt x="10617" y="8618"/>
                  </a:lnTo>
                  <a:lnTo>
                    <a:pt x="10617" y="9492"/>
                  </a:lnTo>
                  <a:lnTo>
                    <a:pt x="10617" y="9742"/>
                  </a:lnTo>
                  <a:lnTo>
                    <a:pt x="10617" y="9742"/>
                  </a:lnTo>
                  <a:lnTo>
                    <a:pt x="8868" y="9117"/>
                  </a:lnTo>
                  <a:lnTo>
                    <a:pt x="7120" y="8243"/>
                  </a:lnTo>
                  <a:lnTo>
                    <a:pt x="5621" y="7244"/>
                  </a:lnTo>
                  <a:lnTo>
                    <a:pt x="4122" y="6120"/>
                  </a:lnTo>
                  <a:lnTo>
                    <a:pt x="2873" y="4746"/>
                  </a:lnTo>
                  <a:lnTo>
                    <a:pt x="1749" y="3372"/>
                  </a:lnTo>
                  <a:lnTo>
                    <a:pt x="750" y="1749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4958975" y="3043250"/>
              <a:ext cx="265425" cy="243550"/>
            </a:xfrm>
            <a:custGeom>
              <a:avLst/>
              <a:gdLst/>
              <a:ahLst/>
              <a:cxnLst/>
              <a:rect l="l" t="t" r="r" b="b"/>
              <a:pathLst>
                <a:path w="10617" h="9742" fill="none" extrusionOk="0">
                  <a:moveTo>
                    <a:pt x="1" y="9742"/>
                  </a:moveTo>
                  <a:lnTo>
                    <a:pt x="1" y="9492"/>
                  </a:lnTo>
                  <a:lnTo>
                    <a:pt x="1" y="9492"/>
                  </a:lnTo>
                  <a:lnTo>
                    <a:pt x="1" y="8618"/>
                  </a:lnTo>
                  <a:lnTo>
                    <a:pt x="126" y="7619"/>
                  </a:lnTo>
                  <a:lnTo>
                    <a:pt x="375" y="6744"/>
                  </a:lnTo>
                  <a:lnTo>
                    <a:pt x="750" y="5870"/>
                  </a:lnTo>
                  <a:lnTo>
                    <a:pt x="1125" y="4996"/>
                  </a:lnTo>
                  <a:lnTo>
                    <a:pt x="1624" y="4247"/>
                  </a:lnTo>
                  <a:lnTo>
                    <a:pt x="2124" y="3497"/>
                  </a:lnTo>
                  <a:lnTo>
                    <a:pt x="2748" y="2873"/>
                  </a:lnTo>
                  <a:lnTo>
                    <a:pt x="3373" y="2248"/>
                  </a:lnTo>
                  <a:lnTo>
                    <a:pt x="4122" y="1624"/>
                  </a:lnTo>
                  <a:lnTo>
                    <a:pt x="4996" y="1249"/>
                  </a:lnTo>
                  <a:lnTo>
                    <a:pt x="5746" y="750"/>
                  </a:lnTo>
                  <a:lnTo>
                    <a:pt x="6620" y="500"/>
                  </a:lnTo>
                  <a:lnTo>
                    <a:pt x="7494" y="250"/>
                  </a:lnTo>
                  <a:lnTo>
                    <a:pt x="8493" y="125"/>
                  </a:lnTo>
                  <a:lnTo>
                    <a:pt x="9492" y="0"/>
                  </a:lnTo>
                  <a:lnTo>
                    <a:pt x="10617" y="0"/>
                  </a:lnTo>
                  <a:lnTo>
                    <a:pt x="10617" y="0"/>
                  </a:lnTo>
                  <a:lnTo>
                    <a:pt x="9867" y="1749"/>
                  </a:lnTo>
                  <a:lnTo>
                    <a:pt x="8868" y="3372"/>
                  </a:lnTo>
                  <a:lnTo>
                    <a:pt x="7744" y="4746"/>
                  </a:lnTo>
                  <a:lnTo>
                    <a:pt x="6370" y="6120"/>
                  </a:lnTo>
                  <a:lnTo>
                    <a:pt x="4996" y="7244"/>
                  </a:lnTo>
                  <a:lnTo>
                    <a:pt x="3373" y="8243"/>
                  </a:lnTo>
                  <a:lnTo>
                    <a:pt x="1749" y="9117"/>
                  </a:lnTo>
                  <a:lnTo>
                    <a:pt x="1" y="9742"/>
                  </a:lnTo>
                  <a:lnTo>
                    <a:pt x="1" y="974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4443800" y="2896500"/>
              <a:ext cx="808700" cy="405925"/>
            </a:xfrm>
            <a:custGeom>
              <a:avLst/>
              <a:gdLst/>
              <a:ahLst/>
              <a:cxnLst/>
              <a:rect l="l" t="t" r="r" b="b"/>
              <a:pathLst>
                <a:path w="32348" h="16237" fill="none" extrusionOk="0">
                  <a:moveTo>
                    <a:pt x="32098" y="2998"/>
                  </a:moveTo>
                  <a:lnTo>
                    <a:pt x="30099" y="2998"/>
                  </a:lnTo>
                  <a:lnTo>
                    <a:pt x="30099" y="2998"/>
                  </a:lnTo>
                  <a:lnTo>
                    <a:pt x="28851" y="2998"/>
                  </a:lnTo>
                  <a:lnTo>
                    <a:pt x="27602" y="3248"/>
                  </a:lnTo>
                  <a:lnTo>
                    <a:pt x="26353" y="3498"/>
                  </a:lnTo>
                  <a:lnTo>
                    <a:pt x="25229" y="3997"/>
                  </a:lnTo>
                  <a:lnTo>
                    <a:pt x="24105" y="4497"/>
                  </a:lnTo>
                  <a:lnTo>
                    <a:pt x="23106" y="5121"/>
                  </a:lnTo>
                  <a:lnTo>
                    <a:pt x="22106" y="5870"/>
                  </a:lnTo>
                  <a:lnTo>
                    <a:pt x="21232" y="6620"/>
                  </a:lnTo>
                  <a:lnTo>
                    <a:pt x="20483" y="7494"/>
                  </a:lnTo>
                  <a:lnTo>
                    <a:pt x="19734" y="8493"/>
                  </a:lnTo>
                  <a:lnTo>
                    <a:pt x="19109" y="9492"/>
                  </a:lnTo>
                  <a:lnTo>
                    <a:pt x="18610" y="10616"/>
                  </a:lnTo>
                  <a:lnTo>
                    <a:pt x="18235" y="11740"/>
                  </a:lnTo>
                  <a:lnTo>
                    <a:pt x="17860" y="12864"/>
                  </a:lnTo>
                  <a:lnTo>
                    <a:pt x="17735" y="14113"/>
                  </a:lnTo>
                  <a:lnTo>
                    <a:pt x="17610" y="15362"/>
                  </a:lnTo>
                  <a:lnTo>
                    <a:pt x="17610" y="16111"/>
                  </a:lnTo>
                  <a:lnTo>
                    <a:pt x="17610" y="16111"/>
                  </a:lnTo>
                  <a:lnTo>
                    <a:pt x="16112" y="16236"/>
                  </a:lnTo>
                  <a:lnTo>
                    <a:pt x="14738" y="16111"/>
                  </a:lnTo>
                  <a:lnTo>
                    <a:pt x="14738" y="15362"/>
                  </a:lnTo>
                  <a:lnTo>
                    <a:pt x="14738" y="15362"/>
                  </a:lnTo>
                  <a:lnTo>
                    <a:pt x="14613" y="14113"/>
                  </a:lnTo>
                  <a:lnTo>
                    <a:pt x="14488" y="12864"/>
                  </a:lnTo>
                  <a:lnTo>
                    <a:pt x="14113" y="11740"/>
                  </a:lnTo>
                  <a:lnTo>
                    <a:pt x="13739" y="10616"/>
                  </a:lnTo>
                  <a:lnTo>
                    <a:pt x="13239" y="9492"/>
                  </a:lnTo>
                  <a:lnTo>
                    <a:pt x="12615" y="8493"/>
                  </a:lnTo>
                  <a:lnTo>
                    <a:pt x="11865" y="7494"/>
                  </a:lnTo>
                  <a:lnTo>
                    <a:pt x="10991" y="6620"/>
                  </a:lnTo>
                  <a:lnTo>
                    <a:pt x="10117" y="5870"/>
                  </a:lnTo>
                  <a:lnTo>
                    <a:pt x="9243" y="5121"/>
                  </a:lnTo>
                  <a:lnTo>
                    <a:pt x="8119" y="4497"/>
                  </a:lnTo>
                  <a:lnTo>
                    <a:pt x="7120" y="3997"/>
                  </a:lnTo>
                  <a:lnTo>
                    <a:pt x="5996" y="3498"/>
                  </a:lnTo>
                  <a:lnTo>
                    <a:pt x="4747" y="3248"/>
                  </a:lnTo>
                  <a:lnTo>
                    <a:pt x="3498" y="2998"/>
                  </a:lnTo>
                  <a:lnTo>
                    <a:pt x="2249" y="2998"/>
                  </a:lnTo>
                  <a:lnTo>
                    <a:pt x="251" y="2998"/>
                  </a:lnTo>
                  <a:lnTo>
                    <a:pt x="251" y="2998"/>
                  </a:lnTo>
                  <a:lnTo>
                    <a:pt x="126" y="1499"/>
                  </a:lnTo>
                  <a:lnTo>
                    <a:pt x="1" y="1"/>
                  </a:lnTo>
                  <a:lnTo>
                    <a:pt x="32348" y="1"/>
                  </a:lnTo>
                  <a:lnTo>
                    <a:pt x="32348" y="1"/>
                  </a:lnTo>
                  <a:lnTo>
                    <a:pt x="32223" y="1499"/>
                  </a:lnTo>
                  <a:lnTo>
                    <a:pt x="32098" y="2998"/>
                  </a:lnTo>
                  <a:lnTo>
                    <a:pt x="32098" y="2998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5246225" y="2971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4812225" y="2971425"/>
              <a:ext cx="71850" cy="71850"/>
            </a:xfrm>
            <a:custGeom>
              <a:avLst/>
              <a:gdLst/>
              <a:ahLst/>
              <a:cxnLst/>
              <a:rect l="l" t="t" r="r" b="b"/>
              <a:pathLst>
                <a:path w="2874" h="2874" extrusionOk="0">
                  <a:moveTo>
                    <a:pt x="1" y="1"/>
                  </a:moveTo>
                  <a:lnTo>
                    <a:pt x="1" y="2873"/>
                  </a:lnTo>
                  <a:lnTo>
                    <a:pt x="2873" y="2873"/>
                  </a:lnTo>
                  <a:lnTo>
                    <a:pt x="28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3"/>
          <p:cNvSpPr txBox="1">
            <a:spLocks noGrp="1"/>
          </p:cNvSpPr>
          <p:nvPr>
            <p:ph type="title"/>
          </p:nvPr>
        </p:nvSpPr>
        <p:spPr>
          <a:xfrm>
            <a:off x="2202073" y="1568397"/>
            <a:ext cx="2082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"/>
          </p:nvPr>
        </p:nvSpPr>
        <p:spPr>
          <a:xfrm>
            <a:off x="2202073" y="2096098"/>
            <a:ext cx="20820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2"/>
          </p:nvPr>
        </p:nvSpPr>
        <p:spPr>
          <a:xfrm>
            <a:off x="6055425" y="1568397"/>
            <a:ext cx="2082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3"/>
          </p:nvPr>
        </p:nvSpPr>
        <p:spPr>
          <a:xfrm>
            <a:off x="6055426" y="2096098"/>
            <a:ext cx="20820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4"/>
          </p:nvPr>
        </p:nvSpPr>
        <p:spPr>
          <a:xfrm>
            <a:off x="2202073" y="3044963"/>
            <a:ext cx="2082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5"/>
          </p:nvPr>
        </p:nvSpPr>
        <p:spPr>
          <a:xfrm>
            <a:off x="2202073" y="3572675"/>
            <a:ext cx="20820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6"/>
          </p:nvPr>
        </p:nvSpPr>
        <p:spPr>
          <a:xfrm>
            <a:off x="6055425" y="3044963"/>
            <a:ext cx="2082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7"/>
          </p:nvPr>
        </p:nvSpPr>
        <p:spPr>
          <a:xfrm>
            <a:off x="6055426" y="3572675"/>
            <a:ext cx="20820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8" hasCustomPrompt="1"/>
          </p:nvPr>
        </p:nvSpPr>
        <p:spPr>
          <a:xfrm>
            <a:off x="1006574" y="1580794"/>
            <a:ext cx="1048200" cy="104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9" hasCustomPrompt="1"/>
          </p:nvPr>
        </p:nvSpPr>
        <p:spPr>
          <a:xfrm>
            <a:off x="1006574" y="3060294"/>
            <a:ext cx="1048200" cy="104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13" hasCustomPrompt="1"/>
          </p:nvPr>
        </p:nvSpPr>
        <p:spPr>
          <a:xfrm>
            <a:off x="4856749" y="1580794"/>
            <a:ext cx="1048200" cy="104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14" hasCustomPrompt="1"/>
          </p:nvPr>
        </p:nvSpPr>
        <p:spPr>
          <a:xfrm>
            <a:off x="4856749" y="3060294"/>
            <a:ext cx="1048200" cy="104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0" y="-7550"/>
            <a:ext cx="1416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4745000" y="4539800"/>
            <a:ext cx="3176700" cy="3176700"/>
          </a:xfrm>
          <a:prstGeom prst="blockArc">
            <a:avLst>
              <a:gd name="adj1" fmla="val 10799724"/>
              <a:gd name="adj2" fmla="val 0"/>
              <a:gd name="adj3" fmla="val 25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3"/>
          <p:cNvSpPr/>
          <p:nvPr/>
        </p:nvSpPr>
        <p:spPr>
          <a:xfrm rot="10800000">
            <a:off x="6634250" y="-1914925"/>
            <a:ext cx="3176700" cy="3176700"/>
          </a:xfrm>
          <a:prstGeom prst="blockArc">
            <a:avLst>
              <a:gd name="adj1" fmla="val 10799724"/>
              <a:gd name="adj2" fmla="val 0"/>
              <a:gd name="adj3" fmla="val 25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 txBox="1">
            <a:spLocks noGrp="1"/>
          </p:cNvSpPr>
          <p:nvPr>
            <p:ph type="title"/>
          </p:nvPr>
        </p:nvSpPr>
        <p:spPr>
          <a:xfrm>
            <a:off x="719999" y="3981600"/>
            <a:ext cx="39501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6" name="Google Shape;136;p15"/>
          <p:cNvSpPr txBox="1">
            <a:spLocks noGrp="1"/>
          </p:cNvSpPr>
          <p:nvPr>
            <p:ph type="subTitle" idx="1"/>
          </p:nvPr>
        </p:nvSpPr>
        <p:spPr>
          <a:xfrm>
            <a:off x="719999" y="2661019"/>
            <a:ext cx="4738800" cy="12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7620000" y="125"/>
            <a:ext cx="152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_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3"/>
          <p:cNvSpPr/>
          <p:nvPr/>
        </p:nvSpPr>
        <p:spPr>
          <a:xfrm>
            <a:off x="-1671912" y="3881100"/>
            <a:ext cx="3176700" cy="3176700"/>
          </a:xfrm>
          <a:prstGeom prst="blockArc">
            <a:avLst>
              <a:gd name="adj1" fmla="val 16199854"/>
              <a:gd name="adj2" fmla="val 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3"/>
          <p:cNvSpPr/>
          <p:nvPr/>
        </p:nvSpPr>
        <p:spPr>
          <a:xfrm rot="-5400000">
            <a:off x="7639219" y="3881095"/>
            <a:ext cx="3176700" cy="3176700"/>
          </a:xfrm>
          <a:prstGeom prst="blockArc">
            <a:avLst>
              <a:gd name="adj1" fmla="val 16199854"/>
              <a:gd name="adj2" fmla="val 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_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5"/>
          <p:cNvSpPr txBox="1">
            <a:spLocks noGrp="1"/>
          </p:cNvSpPr>
          <p:nvPr>
            <p:ph type="title" idx="2"/>
          </p:nvPr>
        </p:nvSpPr>
        <p:spPr>
          <a:xfrm>
            <a:off x="4609863" y="1303850"/>
            <a:ext cx="3035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5" name="Google Shape;275;p25"/>
          <p:cNvSpPr txBox="1">
            <a:spLocks noGrp="1"/>
          </p:cNvSpPr>
          <p:nvPr>
            <p:ph type="subTitle" idx="1"/>
          </p:nvPr>
        </p:nvSpPr>
        <p:spPr>
          <a:xfrm>
            <a:off x="4609863" y="1844375"/>
            <a:ext cx="3035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25"/>
          <p:cNvSpPr txBox="1">
            <a:spLocks noGrp="1"/>
          </p:cNvSpPr>
          <p:nvPr>
            <p:ph type="title" idx="3"/>
          </p:nvPr>
        </p:nvSpPr>
        <p:spPr>
          <a:xfrm>
            <a:off x="4609863" y="2399338"/>
            <a:ext cx="3035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7" name="Google Shape;277;p25"/>
          <p:cNvSpPr txBox="1">
            <a:spLocks noGrp="1"/>
          </p:cNvSpPr>
          <p:nvPr>
            <p:ph type="subTitle" idx="4"/>
          </p:nvPr>
        </p:nvSpPr>
        <p:spPr>
          <a:xfrm>
            <a:off x="4609863" y="2939888"/>
            <a:ext cx="3035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5"/>
          <p:cNvSpPr txBox="1">
            <a:spLocks noGrp="1"/>
          </p:cNvSpPr>
          <p:nvPr>
            <p:ph type="title" idx="5"/>
          </p:nvPr>
        </p:nvSpPr>
        <p:spPr>
          <a:xfrm>
            <a:off x="4609863" y="3494825"/>
            <a:ext cx="3035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9" name="Google Shape;279;p25"/>
          <p:cNvSpPr txBox="1">
            <a:spLocks noGrp="1"/>
          </p:cNvSpPr>
          <p:nvPr>
            <p:ph type="subTitle" idx="6"/>
          </p:nvPr>
        </p:nvSpPr>
        <p:spPr>
          <a:xfrm>
            <a:off x="4609863" y="4022525"/>
            <a:ext cx="3035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5"/>
          <p:cNvSpPr/>
          <p:nvPr/>
        </p:nvSpPr>
        <p:spPr>
          <a:xfrm rot="-2700000">
            <a:off x="-2866715" y="26475"/>
            <a:ext cx="2301633" cy="6791619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Montserrat"/>
              <a:buNone/>
              <a:defRPr sz="3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Montserrat"/>
              <a:buNone/>
              <a:defRPr sz="3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Montserrat"/>
              <a:buNone/>
              <a:defRPr sz="3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Montserrat"/>
              <a:buNone/>
              <a:defRPr sz="3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Montserrat"/>
              <a:buNone/>
              <a:defRPr sz="3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Montserrat"/>
              <a:buNone/>
              <a:defRPr sz="3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Montserrat"/>
              <a:buNone/>
              <a:defRPr sz="3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Montserrat"/>
              <a:buNone/>
              <a:defRPr sz="3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Montserrat"/>
              <a:buNone/>
              <a:defRPr sz="3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8" r:id="rId5"/>
    <p:sldLayoutId id="2147483659" r:id="rId6"/>
    <p:sldLayoutId id="2147483661" r:id="rId7"/>
    <p:sldLayoutId id="2147483669" r:id="rId8"/>
    <p:sldLayoutId id="2147483671" r:id="rId9"/>
    <p:sldLayoutId id="2147483673" r:id="rId10"/>
    <p:sldLayoutId id="2147483675" r:id="rId11"/>
    <p:sldLayoutId id="2147483676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WhatsApp Video 2021-12-08 at 6.11.13 PM">
            <a:hlinkClick r:id="" action="ppaction://media"/>
            <a:extLst>
              <a:ext uri="{FF2B5EF4-FFF2-40B4-BE49-F238E27FC236}">
                <a16:creationId xmlns:a16="http://schemas.microsoft.com/office/drawing/2014/main" id="{F6810912-B6D3-4BB1-9C45-8D9E40F3D3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07577" y="0"/>
            <a:ext cx="9359153" cy="5143500"/>
          </a:xfrm>
          <a:prstGeom prst="rect">
            <a:avLst/>
          </a:prstGeom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5F98F5E1-C0F9-4352-B7F1-89CA32CD42A3}"/>
              </a:ext>
            </a:extLst>
          </p:cNvPr>
          <p:cNvSpPr txBox="1">
            <a:spLocks/>
          </p:cNvSpPr>
          <p:nvPr/>
        </p:nvSpPr>
        <p:spPr>
          <a:xfrm>
            <a:off x="102210" y="167706"/>
            <a:ext cx="8526153" cy="280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"/>
              <a:buNone/>
              <a:defRPr sz="5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"/>
              <a:buNone/>
              <a:defRPr sz="5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"/>
              <a:buNone/>
              <a:defRPr sz="5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"/>
              <a:buNone/>
              <a:defRPr sz="5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"/>
              <a:buNone/>
              <a:defRPr sz="5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"/>
              <a:buNone/>
              <a:defRPr sz="5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"/>
              <a:buNone/>
              <a:defRPr sz="5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"/>
              <a:buNone/>
              <a:defRPr sz="5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"/>
              <a:buNone/>
              <a:defRPr sz="5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800" dirty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Detecting Driver Distraction Using Deep-Learning Approach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16A1B50F-4489-45F7-B649-1B42D34DB18E}"/>
              </a:ext>
            </a:extLst>
          </p:cNvPr>
          <p:cNvSpPr txBox="1">
            <a:spLocks/>
          </p:cNvSpPr>
          <p:nvPr/>
        </p:nvSpPr>
        <p:spPr>
          <a:xfrm>
            <a:off x="2433100" y="2930909"/>
            <a:ext cx="3692323" cy="204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7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39700" indent="0" algn="ctr">
              <a:buSzPts val="5200"/>
            </a:pPr>
            <a:r>
              <a:rPr lang="en-US" sz="1400" dirty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  <a:sym typeface="Montserrat"/>
              </a:rPr>
              <a:t>Done By:</a:t>
            </a:r>
          </a:p>
          <a:p>
            <a:pPr marL="139700" indent="0" algn="ctr">
              <a:buSzPts val="5200"/>
            </a:pPr>
            <a:r>
              <a:rPr lang="en-US" sz="1400" dirty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  <a:sym typeface="Montserrat"/>
              </a:rPr>
              <a:t>Fatimah </a:t>
            </a:r>
            <a:r>
              <a:rPr lang="en-US" sz="1400" dirty="0" err="1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  <a:sym typeface="Montserrat"/>
              </a:rPr>
              <a:t>Alqahtani</a:t>
            </a:r>
            <a:endParaRPr lang="en-US" sz="1400" dirty="0"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ontserrat"/>
              <a:sym typeface="Montserrat"/>
            </a:endParaRPr>
          </a:p>
          <a:p>
            <a:pPr marL="139700" indent="0" algn="ctr">
              <a:buSzPts val="5200"/>
            </a:pPr>
            <a:r>
              <a:rPr lang="en-US" sz="1400" dirty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  <a:sym typeface="Montserrat"/>
              </a:rPr>
              <a:t>Rawabi </a:t>
            </a:r>
            <a:r>
              <a:rPr lang="en-US" sz="1400" dirty="0" err="1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</a:rPr>
              <a:t>Almutiri</a:t>
            </a:r>
            <a:endParaRPr lang="en-US" sz="1400" dirty="0"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ontserrat"/>
            </a:endParaRPr>
          </a:p>
          <a:p>
            <a:pPr marL="139700" indent="0" algn="ctr">
              <a:buSzPts val="5200"/>
            </a:pPr>
            <a:r>
              <a:rPr lang="en-US" sz="1400" dirty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</a:rPr>
              <a:t>Raghad </a:t>
            </a:r>
            <a:r>
              <a:rPr lang="en-US" sz="1400" dirty="0" err="1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</a:rPr>
              <a:t>Alsaqer</a:t>
            </a:r>
            <a:endParaRPr lang="en-US" sz="1400" dirty="0"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ontserrat"/>
            </a:endParaRPr>
          </a:p>
          <a:p>
            <a:pPr marL="139700" indent="0" algn="ctr">
              <a:buSzPts val="5200"/>
            </a:pPr>
            <a:r>
              <a:rPr lang="en-US" sz="1400" dirty="0" err="1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</a:rPr>
              <a:t>Gadeer</a:t>
            </a:r>
            <a:r>
              <a:rPr lang="en-US" sz="1400" dirty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</a:rPr>
              <a:t> </a:t>
            </a:r>
            <a:r>
              <a:rPr lang="en-US" sz="1400" dirty="0" err="1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</a:rPr>
              <a:t>Alsneedi</a:t>
            </a:r>
            <a:endParaRPr lang="en-US" sz="1400" dirty="0"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ontserrat"/>
            </a:endParaRPr>
          </a:p>
          <a:p>
            <a:pPr marL="139700" indent="0" algn="ctr">
              <a:buSzPts val="5200"/>
            </a:pPr>
            <a:r>
              <a:rPr lang="en-US" sz="1400" dirty="0" err="1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</a:rPr>
              <a:t>Afrah</a:t>
            </a:r>
            <a:r>
              <a:rPr lang="en-US" sz="1400" dirty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</a:rPr>
              <a:t> </a:t>
            </a:r>
            <a:r>
              <a:rPr lang="en-US" sz="1400" dirty="0" err="1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</a:rPr>
              <a:t>Alshrari</a:t>
            </a:r>
            <a:endParaRPr lang="en-US" sz="1400" dirty="0"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ontserrat"/>
            </a:endParaRPr>
          </a:p>
          <a:p>
            <a:pPr marL="139700" indent="0" algn="ctr">
              <a:buSzPts val="5200"/>
            </a:pPr>
            <a:r>
              <a:rPr lang="en-US" sz="1400" dirty="0">
                <a:solidFill>
                  <a:schemeClr val="bg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"/>
              </a:rPr>
              <a:t>Dec, 2020</a:t>
            </a:r>
          </a:p>
        </p:txBody>
      </p:sp>
      <p:pic>
        <p:nvPicPr>
          <p:cNvPr id="33" name="Picture 6" descr="SDAIA opening data, AI accelerator program for Saudi smart cities | Arab  News">
            <a:extLst>
              <a:ext uri="{FF2B5EF4-FFF2-40B4-BE49-F238E27FC236}">
                <a16:creationId xmlns:a16="http://schemas.microsoft.com/office/drawing/2014/main" id="{EDBED001-3C6A-4B46-9CC7-CEAB619A3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7577" y="0"/>
            <a:ext cx="1864275" cy="1094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26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39"/>
          <p:cNvPicPr preferRelativeResize="0"/>
          <p:nvPr/>
        </p:nvPicPr>
        <p:blipFill rotWithShape="1">
          <a:blip r:embed="rId3">
            <a:alphaModFix/>
          </a:blip>
          <a:srcRect l="16678" r="34751"/>
          <a:stretch/>
        </p:blipFill>
        <p:spPr>
          <a:xfrm>
            <a:off x="5399700" y="0"/>
            <a:ext cx="3744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39"/>
          <p:cNvSpPr txBox="1">
            <a:spLocks noGrp="1"/>
          </p:cNvSpPr>
          <p:nvPr>
            <p:ph type="title"/>
          </p:nvPr>
        </p:nvSpPr>
        <p:spPr>
          <a:xfrm>
            <a:off x="720000" y="1839825"/>
            <a:ext cx="46443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Dataset</a:t>
            </a:r>
            <a:endParaRPr dirty="0"/>
          </a:p>
        </p:txBody>
      </p:sp>
      <p:sp>
        <p:nvSpPr>
          <p:cNvPr id="476" name="Google Shape;476;p39"/>
          <p:cNvSpPr txBox="1">
            <a:spLocks noGrp="1"/>
          </p:cNvSpPr>
          <p:nvPr>
            <p:ph type="title" idx="2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02</a:t>
            </a:r>
            <a:endParaRPr dirty="0"/>
          </a:p>
        </p:txBody>
      </p:sp>
      <p:sp>
        <p:nvSpPr>
          <p:cNvPr id="477" name="Google Shape;477;p39"/>
          <p:cNvSpPr txBox="1">
            <a:spLocks noGrp="1"/>
          </p:cNvSpPr>
          <p:nvPr>
            <p:ph type="subTitle" idx="1"/>
          </p:nvPr>
        </p:nvSpPr>
        <p:spPr>
          <a:xfrm>
            <a:off x="720000" y="375532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7877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7EEDFB-C0C9-47E6-B36E-BBE5A0968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514F99-6002-4A80-A3CA-01077C695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6200" y="1688850"/>
            <a:ext cx="7917494" cy="2503500"/>
          </a:xfrm>
        </p:spPr>
        <p:txBody>
          <a:bodyPr/>
          <a:lstStyle/>
          <a:p>
            <a:r>
              <a:rPr lang="en-US" dirty="0"/>
              <a:t>Kaggle </a:t>
            </a:r>
          </a:p>
          <a:p>
            <a:r>
              <a:rPr lang="en-US" dirty="0"/>
              <a:t>102150 images </a:t>
            </a:r>
          </a:p>
        </p:txBody>
      </p:sp>
      <p:pic>
        <p:nvPicPr>
          <p:cNvPr id="6" name="Picture 10">
            <a:extLst>
              <a:ext uri="{FF2B5EF4-FFF2-40B4-BE49-F238E27FC236}">
                <a16:creationId xmlns:a16="http://schemas.microsoft.com/office/drawing/2014/main" id="{FF76F90B-70A1-431B-857D-3753E9E13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649" y="2051296"/>
            <a:ext cx="4195482" cy="212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020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7EEDFB-C0C9-47E6-B36E-BBE5A0968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Classes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514F99-6002-4A80-A3CA-01077C695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6200" y="1688850"/>
            <a:ext cx="7917494" cy="2503500"/>
          </a:xfrm>
        </p:spPr>
        <p:txBody>
          <a:bodyPr/>
          <a:lstStyle/>
          <a:p>
            <a:pPr marL="139700" indent="0" algn="just" fontAlgn="base">
              <a:buNone/>
            </a:pPr>
            <a:r>
              <a:rPr lang="en-US" dirty="0"/>
              <a:t>There 10 classes to classify are :</a:t>
            </a:r>
          </a:p>
          <a:p>
            <a:pPr marL="139700" indent="0" algn="just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c0: safe driving</a:t>
            </a:r>
          </a:p>
          <a:p>
            <a:pPr marL="139700" indent="0" algn="just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c1: texting - right</a:t>
            </a:r>
          </a:p>
          <a:p>
            <a:pPr marL="139700" indent="0" algn="just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c2: talking on the phone - right</a:t>
            </a:r>
          </a:p>
          <a:p>
            <a:pPr marL="139700" indent="0" algn="just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c3: texting - left</a:t>
            </a:r>
          </a:p>
          <a:p>
            <a:pPr marL="139700" indent="0" algn="just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c4: talking on the phone - left</a:t>
            </a:r>
          </a:p>
          <a:p>
            <a:pPr marL="139700" indent="0" algn="just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c5: operating the radio</a:t>
            </a:r>
          </a:p>
          <a:p>
            <a:pPr marL="139700" indent="0" algn="just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c6: drinking</a:t>
            </a:r>
          </a:p>
          <a:p>
            <a:pPr marL="139700" indent="0" algn="just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c7: reaching behind</a:t>
            </a:r>
          </a:p>
          <a:p>
            <a:pPr marL="139700" indent="0" algn="just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c8: hair and makeup</a:t>
            </a:r>
          </a:p>
          <a:p>
            <a:pPr marL="139700" indent="0" algn="just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c9: talking to passenger</a:t>
            </a:r>
          </a:p>
          <a:p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B923788-6879-4870-9EEC-541E4E6DB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9623" y="1875025"/>
            <a:ext cx="4649171" cy="243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31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A96BB05-6BCD-4D22-B392-45D4EB0A1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202" y="0"/>
            <a:ext cx="39335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652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39"/>
          <p:cNvPicPr preferRelativeResize="0"/>
          <p:nvPr/>
        </p:nvPicPr>
        <p:blipFill rotWithShape="1">
          <a:blip r:embed="rId3">
            <a:alphaModFix/>
          </a:blip>
          <a:srcRect l="16678" r="34751"/>
          <a:stretch/>
        </p:blipFill>
        <p:spPr>
          <a:xfrm>
            <a:off x="5399700" y="0"/>
            <a:ext cx="3744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39"/>
          <p:cNvSpPr txBox="1">
            <a:spLocks noGrp="1"/>
          </p:cNvSpPr>
          <p:nvPr>
            <p:ph type="title"/>
          </p:nvPr>
        </p:nvSpPr>
        <p:spPr>
          <a:xfrm>
            <a:off x="720000" y="1839825"/>
            <a:ext cx="46443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Algorithm</a:t>
            </a:r>
            <a:endParaRPr dirty="0"/>
          </a:p>
        </p:txBody>
      </p:sp>
      <p:sp>
        <p:nvSpPr>
          <p:cNvPr id="476" name="Google Shape;476;p39"/>
          <p:cNvSpPr txBox="1">
            <a:spLocks noGrp="1"/>
          </p:cNvSpPr>
          <p:nvPr>
            <p:ph type="title" idx="2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03</a:t>
            </a:r>
            <a:endParaRPr dirty="0"/>
          </a:p>
        </p:txBody>
      </p:sp>
      <p:sp>
        <p:nvSpPr>
          <p:cNvPr id="477" name="Google Shape;477;p39"/>
          <p:cNvSpPr txBox="1">
            <a:spLocks noGrp="1"/>
          </p:cNvSpPr>
          <p:nvPr>
            <p:ph type="subTitle" idx="1"/>
          </p:nvPr>
        </p:nvSpPr>
        <p:spPr>
          <a:xfrm>
            <a:off x="720000" y="375532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284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7EEDFB-C0C9-47E6-B36E-BBE5A0968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96A694-5140-439C-8DBE-C0E65357CE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4" descr="Graphical user interface, timeline&#10;&#10;Description automatically generated">
            <a:extLst>
              <a:ext uri="{FF2B5EF4-FFF2-40B4-BE49-F238E27FC236}">
                <a16:creationId xmlns:a16="http://schemas.microsoft.com/office/drawing/2014/main" id="{5E53970C-EE7E-4D30-80CD-2E044CA5D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185" y="1457322"/>
            <a:ext cx="6780700" cy="29665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9972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BAE0DFB-742A-4569-879B-B0B2D4E8E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2691711" cy="572700"/>
          </a:xfrm>
        </p:spPr>
        <p:txBody>
          <a:bodyPr/>
          <a:lstStyle/>
          <a:p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Algorithm</a:t>
            </a:r>
            <a:endParaRPr lang="en-US" dirty="0"/>
          </a:p>
        </p:txBody>
      </p:sp>
      <p:pic>
        <p:nvPicPr>
          <p:cNvPr id="10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0296BA3-100B-4FA6-941A-0785829113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073" y="258329"/>
            <a:ext cx="4794654" cy="462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748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67C29-1A92-4328-A7CD-63FA37CEC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3729055" cy="572700"/>
          </a:xfrm>
        </p:spPr>
        <p:txBody>
          <a:bodyPr/>
          <a:lstStyle/>
          <a:p>
            <a:r>
              <a:rPr lang="en-US" dirty="0"/>
              <a:t>What happen?</a:t>
            </a:r>
          </a:p>
        </p:txBody>
      </p:sp>
      <p:pic>
        <p:nvPicPr>
          <p:cNvPr id="4" name="Content Placeholder 14" descr="Chart, line chart, histogram&#10;&#10;Description automatically generated">
            <a:extLst>
              <a:ext uri="{FF2B5EF4-FFF2-40B4-BE49-F238E27FC236}">
                <a16:creationId xmlns:a16="http://schemas.microsoft.com/office/drawing/2014/main" id="{44868FF6-E355-4E5A-91A0-0D1741F129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588" y="445025"/>
            <a:ext cx="317049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459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67C29-1A92-4328-A7CD-63FA37CEC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80" y="445025"/>
            <a:ext cx="3729055" cy="572700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CAF3AA9-64B4-47C5-8CD7-07BFAFB7F4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422" y="445025"/>
            <a:ext cx="2238375" cy="4431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50A0E7D-0ECC-400F-9578-39B2A0CA9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370" y="445025"/>
            <a:ext cx="2238375" cy="4431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906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27403-B6B4-4776-8B18-5C28C0727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58382"/>
            <a:ext cx="7704000" cy="572700"/>
          </a:xfrm>
        </p:spPr>
        <p:txBody>
          <a:bodyPr/>
          <a:lstStyle/>
          <a:p>
            <a:pPr algn="l"/>
            <a:r>
              <a:rPr lang="en-US" dirty="0"/>
              <a:t>Accuracy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0624E0-50DF-4460-8362-8170659FA15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54832" y="1534741"/>
            <a:ext cx="2970900" cy="558900"/>
          </a:xfrm>
        </p:spPr>
        <p:txBody>
          <a:bodyPr/>
          <a:lstStyle/>
          <a:p>
            <a:r>
              <a:rPr lang="en-US" dirty="0"/>
              <a:t>Loss function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6F941D-5AD3-40AA-A723-8B697B1FB585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5110615" y="1524991"/>
            <a:ext cx="2971200" cy="558900"/>
          </a:xfrm>
        </p:spPr>
        <p:txBody>
          <a:bodyPr/>
          <a:lstStyle/>
          <a:p>
            <a:r>
              <a:rPr lang="en-US" dirty="0"/>
              <a:t>Accuracy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EB4C83-7F23-4050-A8D4-E28BC6348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0938" y="2532960"/>
            <a:ext cx="2971200" cy="1033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2E27643-09DF-4E14-8F26-C56125D9027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092715" y="2532960"/>
            <a:ext cx="2970900" cy="10338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80D16A18-F4D8-43A8-85B7-8B52F700B5B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342450"/>
            <a:ext cx="4457420" cy="258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B9E0F08E-AA4F-4058-9FFB-EBCFDBAAAF6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424" y="2342450"/>
            <a:ext cx="4526576" cy="258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5176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373;p33">
            <a:extLst>
              <a:ext uri="{FF2B5EF4-FFF2-40B4-BE49-F238E27FC236}">
                <a16:creationId xmlns:a16="http://schemas.microsoft.com/office/drawing/2014/main" id="{6754CE2A-6D9A-424E-8081-3AF6BFFF54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3526" r="11843"/>
          <a:stretch/>
        </p:blipFill>
        <p:spPr>
          <a:xfrm>
            <a:off x="0" y="0"/>
            <a:ext cx="16075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35"/>
          <p:cNvSpPr txBox="1">
            <a:spLocks noGrp="1"/>
          </p:cNvSpPr>
          <p:nvPr>
            <p:ph type="title" idx="9"/>
          </p:nvPr>
        </p:nvSpPr>
        <p:spPr>
          <a:xfrm>
            <a:off x="1682766" y="306029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03</a:t>
            </a:r>
            <a:endParaRPr/>
          </a:p>
        </p:txBody>
      </p:sp>
      <p:sp>
        <p:nvSpPr>
          <p:cNvPr id="403" name="Google Shape;403;p35"/>
          <p:cNvSpPr txBox="1">
            <a:spLocks noGrp="1"/>
          </p:cNvSpPr>
          <p:nvPr>
            <p:ph type="title" idx="8"/>
          </p:nvPr>
        </p:nvSpPr>
        <p:spPr>
          <a:xfrm>
            <a:off x="1682766" y="158079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01</a:t>
            </a:r>
            <a:endParaRPr dirty="0"/>
          </a:p>
        </p:txBody>
      </p:sp>
      <p:sp>
        <p:nvSpPr>
          <p:cNvPr id="404" name="Google Shape;404;p35"/>
          <p:cNvSpPr txBox="1">
            <a:spLocks noGrp="1"/>
          </p:cNvSpPr>
          <p:nvPr>
            <p:ph type="title" idx="13"/>
          </p:nvPr>
        </p:nvSpPr>
        <p:spPr>
          <a:xfrm>
            <a:off x="5532941" y="158079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02</a:t>
            </a:r>
            <a:endParaRPr dirty="0"/>
          </a:p>
        </p:txBody>
      </p:sp>
      <p:sp>
        <p:nvSpPr>
          <p:cNvPr id="405" name="Google Shape;405;p35"/>
          <p:cNvSpPr txBox="1">
            <a:spLocks noGrp="1"/>
          </p:cNvSpPr>
          <p:nvPr>
            <p:ph type="title" idx="14"/>
          </p:nvPr>
        </p:nvSpPr>
        <p:spPr>
          <a:xfrm>
            <a:off x="5532941" y="306029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04</a:t>
            </a:r>
            <a:endParaRPr/>
          </a:p>
        </p:txBody>
      </p:sp>
      <p:sp>
        <p:nvSpPr>
          <p:cNvPr id="406" name="Google Shape;406;p35"/>
          <p:cNvSpPr txBox="1">
            <a:spLocks noGrp="1"/>
          </p:cNvSpPr>
          <p:nvPr>
            <p:ph type="title" idx="15"/>
          </p:nvPr>
        </p:nvSpPr>
        <p:spPr>
          <a:xfrm>
            <a:off x="1396192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Outlines</a:t>
            </a:r>
            <a:endParaRPr dirty="0"/>
          </a:p>
        </p:txBody>
      </p:sp>
      <p:sp>
        <p:nvSpPr>
          <p:cNvPr id="407" name="Google Shape;407;p35"/>
          <p:cNvSpPr txBox="1">
            <a:spLocks noGrp="1"/>
          </p:cNvSpPr>
          <p:nvPr>
            <p:ph type="title"/>
          </p:nvPr>
        </p:nvSpPr>
        <p:spPr>
          <a:xfrm>
            <a:off x="2878265" y="1568397"/>
            <a:ext cx="2082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Introduction</a:t>
            </a:r>
            <a:endParaRPr dirty="0"/>
          </a:p>
        </p:txBody>
      </p:sp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>
            <a:off x="2878265" y="2096098"/>
            <a:ext cx="20820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 idx="2"/>
          </p:nvPr>
        </p:nvSpPr>
        <p:spPr>
          <a:xfrm>
            <a:off x="6731617" y="1568397"/>
            <a:ext cx="2082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Dataset</a:t>
            </a:r>
            <a:endParaRPr dirty="0"/>
          </a:p>
        </p:txBody>
      </p:sp>
      <p:sp>
        <p:nvSpPr>
          <p:cNvPr id="410" name="Google Shape;410;p35"/>
          <p:cNvSpPr txBox="1">
            <a:spLocks noGrp="1"/>
          </p:cNvSpPr>
          <p:nvPr>
            <p:ph type="subTitle" idx="3"/>
          </p:nvPr>
        </p:nvSpPr>
        <p:spPr>
          <a:xfrm>
            <a:off x="6731618" y="2096098"/>
            <a:ext cx="20820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1" name="Google Shape;411;p35"/>
          <p:cNvSpPr txBox="1">
            <a:spLocks noGrp="1"/>
          </p:cNvSpPr>
          <p:nvPr>
            <p:ph type="title" idx="4"/>
          </p:nvPr>
        </p:nvSpPr>
        <p:spPr>
          <a:xfrm>
            <a:off x="2878265" y="3044963"/>
            <a:ext cx="2082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Algorthim and result</a:t>
            </a:r>
            <a:endParaRPr dirty="0"/>
          </a:p>
        </p:txBody>
      </p:sp>
      <p:sp>
        <p:nvSpPr>
          <p:cNvPr id="412" name="Google Shape;412;p35"/>
          <p:cNvSpPr txBox="1">
            <a:spLocks noGrp="1"/>
          </p:cNvSpPr>
          <p:nvPr>
            <p:ph type="subTitle" idx="5"/>
          </p:nvPr>
        </p:nvSpPr>
        <p:spPr>
          <a:xfrm>
            <a:off x="2878265" y="3572675"/>
            <a:ext cx="20820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3" name="Google Shape;413;p35"/>
          <p:cNvSpPr txBox="1">
            <a:spLocks noGrp="1"/>
          </p:cNvSpPr>
          <p:nvPr>
            <p:ph type="title" idx="6"/>
          </p:nvPr>
        </p:nvSpPr>
        <p:spPr>
          <a:xfrm>
            <a:off x="6731617" y="3044963"/>
            <a:ext cx="2082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Future work</a:t>
            </a:r>
            <a:endParaRPr dirty="0"/>
          </a:p>
        </p:txBody>
      </p:sp>
      <p:sp>
        <p:nvSpPr>
          <p:cNvPr id="414" name="Google Shape;414;p35"/>
          <p:cNvSpPr txBox="1">
            <a:spLocks noGrp="1"/>
          </p:cNvSpPr>
          <p:nvPr>
            <p:ph type="subTitle" idx="7"/>
          </p:nvPr>
        </p:nvSpPr>
        <p:spPr>
          <a:xfrm>
            <a:off x="6731618" y="3572675"/>
            <a:ext cx="20820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EC6D9-6529-48AD-8FAF-16F0ACCBE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model:</a:t>
            </a:r>
          </a:p>
        </p:txBody>
      </p:sp>
      <p:graphicFrame>
        <p:nvGraphicFramePr>
          <p:cNvPr id="3" name="Google Shape;1089;p57">
            <a:extLst>
              <a:ext uri="{FF2B5EF4-FFF2-40B4-BE49-F238E27FC236}">
                <a16:creationId xmlns:a16="http://schemas.microsoft.com/office/drawing/2014/main" id="{1E7E8C12-9264-4DEA-8F64-E15838D85F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54806"/>
              </p:ext>
            </p:extLst>
          </p:nvPr>
        </p:nvGraphicFramePr>
        <p:xfrm>
          <a:off x="1534233" y="1773946"/>
          <a:ext cx="5942331" cy="1219140"/>
        </p:xfrm>
        <a:graphic>
          <a:graphicData uri="http://schemas.openxmlformats.org/drawingml/2006/table">
            <a:tbl>
              <a:tblPr firstCol="1">
                <a:tableStyleId>{FABFCF23-3B69-468F-B69F-88F6DE6A72F2}</a:tableStyleId>
              </a:tblPr>
              <a:tblGrid>
                <a:gridCol w="17892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82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8260">
                  <a:extLst>
                    <a:ext uri="{9D8B030D-6E8A-4147-A177-3AD203B41FA5}">
                      <a16:colId xmlns:a16="http://schemas.microsoft.com/office/drawing/2014/main" val="2313161673"/>
                    </a:ext>
                  </a:extLst>
                </a:gridCol>
                <a:gridCol w="1038260">
                  <a:extLst>
                    <a:ext uri="{9D8B030D-6E8A-4147-A177-3AD203B41FA5}">
                      <a16:colId xmlns:a16="http://schemas.microsoft.com/office/drawing/2014/main" val="634762002"/>
                    </a:ext>
                  </a:extLst>
                </a:gridCol>
                <a:gridCol w="1038260">
                  <a:extLst>
                    <a:ext uri="{9D8B030D-6E8A-4147-A177-3AD203B41FA5}">
                      <a16:colId xmlns:a16="http://schemas.microsoft.com/office/drawing/2014/main" val="2672992700"/>
                    </a:ext>
                  </a:extLst>
                </a:gridCol>
              </a:tblGrid>
              <a:tr h="40507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  <a:sym typeface="Open Sans"/>
                        </a:rPr>
                        <a:t>Model</a:t>
                      </a:r>
                      <a:endParaRPr lang="en-US" b="1" dirty="0">
                        <a:solidFill>
                          <a:schemeClr val="lt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  <a:sym typeface="Open Sans"/>
                        </a:rPr>
                        <a:t>Accuracy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b="1" dirty="0">
                          <a:solidFill>
                            <a:schemeClr val="lt2"/>
                          </a:solidFill>
                          <a:sym typeface="Open Sans"/>
                        </a:rPr>
                        <a:t> </a:t>
                      </a:r>
                      <a:endParaRPr b="1" dirty="0">
                        <a:solidFill>
                          <a:schemeClr val="lt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  <a:sym typeface="Open Sans"/>
                        </a:rPr>
                        <a:t>Precision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  <a:sym typeface="Open Sans"/>
                        </a:rPr>
                        <a:t>Recall</a:t>
                      </a:r>
                      <a:endParaRPr b="1" dirty="0">
                        <a:solidFill>
                          <a:schemeClr val="lt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  <a:sym typeface="Open Sans"/>
                        </a:rPr>
                        <a:t>F1 score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507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  <a:sym typeface="Open Sans"/>
                        </a:rPr>
                        <a:t>VGG19</a:t>
                      </a:r>
                      <a:endParaRPr lang="en-US" b="1" dirty="0">
                        <a:solidFill>
                          <a:schemeClr val="lt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dirty="0">
                          <a:solidFill>
                            <a:schemeClr val="dk1"/>
                          </a:solidFill>
                          <a:sym typeface="Open Sans"/>
                        </a:rPr>
                        <a:t>0.99</a:t>
                      </a:r>
                      <a:endParaRPr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de" dirty="0">
                          <a:solidFill>
                            <a:schemeClr val="dk1"/>
                          </a:solidFill>
                          <a:sym typeface="Open Sans"/>
                        </a:rPr>
                        <a:t>0.99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de" dirty="0">
                          <a:solidFill>
                            <a:schemeClr val="dk1"/>
                          </a:solidFill>
                          <a:sym typeface="Open Sans"/>
                        </a:rPr>
                        <a:t>0.99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de" dirty="0">
                          <a:solidFill>
                            <a:schemeClr val="dk1"/>
                          </a:solidFill>
                          <a:sym typeface="Open Sans"/>
                        </a:rPr>
                        <a:t>0.99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2839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1E9BBF5-5A74-467E-BDCA-E6520CBE6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12173" y="1326338"/>
            <a:ext cx="2922502" cy="2254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2" descr="Graphical user interface&#10;&#10;Description automatically generated">
            <a:extLst>
              <a:ext uri="{FF2B5EF4-FFF2-40B4-BE49-F238E27FC236}">
                <a16:creationId xmlns:a16="http://schemas.microsoft.com/office/drawing/2014/main" id="{9676C5F2-EE18-4E27-B9DD-62D5B1F2B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86528" y="1326338"/>
            <a:ext cx="2922501" cy="2254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FDD1869-3D74-4A57-9738-1450455B4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326339"/>
            <a:ext cx="2560320" cy="2254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2A37BF4E-407F-4275-9731-3B68A0573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model</a:t>
            </a:r>
          </a:p>
        </p:txBody>
      </p:sp>
    </p:spTree>
    <p:extLst>
      <p:ext uri="{BB962C8B-B14F-4D97-AF65-F5344CB8AC3E}">
        <p14:creationId xmlns:p14="http://schemas.microsoft.com/office/powerpoint/2010/main" val="605215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C4FED-D8E1-467A-8AD0-A311AEA79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85F57-6441-49F1-82E8-9CACF79D1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6200" y="1688850"/>
            <a:ext cx="6980042" cy="2503500"/>
          </a:xfrm>
        </p:spPr>
        <p:txBody>
          <a:bodyPr/>
          <a:lstStyle/>
          <a:p>
            <a:r>
              <a:rPr lang="en-US" dirty="0"/>
              <a:t>Pictures of the driver will be capture on real time </a:t>
            </a:r>
          </a:p>
          <a:p>
            <a:r>
              <a:rPr lang="en-US" dirty="0"/>
              <a:t>Use motion sensor </a:t>
            </a:r>
          </a:p>
          <a:p>
            <a:r>
              <a:rPr lang="en-US" dirty="0"/>
              <a:t>The model should deal with the direction of the car on street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966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1-12-08 at 8.01.34 PM">
            <a:hlinkClick r:id="" action="ppaction://media"/>
            <a:extLst>
              <a:ext uri="{FF2B5EF4-FFF2-40B4-BE49-F238E27FC236}">
                <a16:creationId xmlns:a16="http://schemas.microsoft.com/office/drawing/2014/main" id="{8716A1FF-84FA-44E1-8341-53C8CF6203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581" y="176733"/>
            <a:ext cx="8898943" cy="3711388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E8CB83-4A9C-4E01-9305-91D3E54AC071}"/>
              </a:ext>
            </a:extLst>
          </p:cNvPr>
          <p:cNvSpPr txBox="1"/>
          <p:nvPr/>
        </p:nvSpPr>
        <p:spPr>
          <a:xfrm>
            <a:off x="514830" y="307361"/>
            <a:ext cx="33118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ED3F87-16EE-4359-BD32-7E83D6A82FDB}"/>
              </a:ext>
            </a:extLst>
          </p:cNvPr>
          <p:cNvSpPr txBox="1"/>
          <p:nvPr/>
        </p:nvSpPr>
        <p:spPr>
          <a:xfrm>
            <a:off x="1483018" y="4381992"/>
            <a:ext cx="6408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Thank </a:t>
            </a:r>
            <a:r>
              <a:rPr lang="en-US" sz="3200"/>
              <a:t>you SDAIA </a:t>
            </a:r>
            <a:r>
              <a:rPr lang="en-US" sz="3200" dirty="0"/>
              <a:t>♥ </a:t>
            </a:r>
          </a:p>
        </p:txBody>
      </p:sp>
    </p:spTree>
    <p:extLst>
      <p:ext uri="{BB962C8B-B14F-4D97-AF65-F5344CB8AC3E}">
        <p14:creationId xmlns:p14="http://schemas.microsoft.com/office/powerpoint/2010/main" val="383595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3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39"/>
          <p:cNvPicPr preferRelativeResize="0"/>
          <p:nvPr/>
        </p:nvPicPr>
        <p:blipFill rotWithShape="1">
          <a:blip r:embed="rId3">
            <a:alphaModFix/>
          </a:blip>
          <a:srcRect l="16678" r="34751"/>
          <a:stretch/>
        </p:blipFill>
        <p:spPr>
          <a:xfrm>
            <a:off x="5399700" y="0"/>
            <a:ext cx="3744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39"/>
          <p:cNvSpPr txBox="1">
            <a:spLocks noGrp="1"/>
          </p:cNvSpPr>
          <p:nvPr>
            <p:ph type="title"/>
          </p:nvPr>
        </p:nvSpPr>
        <p:spPr>
          <a:xfrm>
            <a:off x="720000" y="1839825"/>
            <a:ext cx="46443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Introduction</a:t>
            </a:r>
            <a:endParaRPr dirty="0"/>
          </a:p>
        </p:txBody>
      </p:sp>
      <p:sp>
        <p:nvSpPr>
          <p:cNvPr id="476" name="Google Shape;476;p39"/>
          <p:cNvSpPr txBox="1">
            <a:spLocks noGrp="1"/>
          </p:cNvSpPr>
          <p:nvPr>
            <p:ph type="title" idx="2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01</a:t>
            </a:r>
            <a:endParaRPr/>
          </a:p>
        </p:txBody>
      </p:sp>
      <p:sp>
        <p:nvSpPr>
          <p:cNvPr id="477" name="Google Shape;477;p39"/>
          <p:cNvSpPr txBox="1">
            <a:spLocks noGrp="1"/>
          </p:cNvSpPr>
          <p:nvPr>
            <p:ph type="subTitle" idx="1"/>
          </p:nvPr>
        </p:nvSpPr>
        <p:spPr>
          <a:xfrm>
            <a:off x="720000" y="375532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38"/>
          <p:cNvPicPr preferRelativeResize="0"/>
          <p:nvPr/>
        </p:nvPicPr>
        <p:blipFill rotWithShape="1">
          <a:blip r:embed="rId3">
            <a:alphaModFix/>
          </a:blip>
          <a:srcRect t="48147" r="803" b="10594"/>
          <a:stretch/>
        </p:blipFill>
        <p:spPr>
          <a:xfrm>
            <a:off x="-12221" y="0"/>
            <a:ext cx="7629499" cy="178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425;p37">
            <a:extLst>
              <a:ext uri="{FF2B5EF4-FFF2-40B4-BE49-F238E27FC236}">
                <a16:creationId xmlns:a16="http://schemas.microsoft.com/office/drawing/2014/main" id="{7F2533F9-3675-4E4F-B012-6CF4AA3B97C3}"/>
              </a:ext>
            </a:extLst>
          </p:cNvPr>
          <p:cNvSpPr txBox="1">
            <a:spLocks/>
          </p:cNvSpPr>
          <p:nvPr/>
        </p:nvSpPr>
        <p:spPr>
          <a:xfrm>
            <a:off x="755225" y="2264350"/>
            <a:ext cx="450065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200" dirty="0"/>
              <a:t>Distracted Driving </a:t>
            </a:r>
          </a:p>
        </p:txBody>
      </p:sp>
      <p:sp>
        <p:nvSpPr>
          <p:cNvPr id="11" name="Google Shape;426;p37">
            <a:extLst>
              <a:ext uri="{FF2B5EF4-FFF2-40B4-BE49-F238E27FC236}">
                <a16:creationId xmlns:a16="http://schemas.microsoft.com/office/drawing/2014/main" id="{CAFCD1E5-1740-4919-BE8A-C82206E48921}"/>
              </a:ext>
            </a:extLst>
          </p:cNvPr>
          <p:cNvSpPr txBox="1">
            <a:spLocks/>
          </p:cNvSpPr>
          <p:nvPr/>
        </p:nvSpPr>
        <p:spPr>
          <a:xfrm>
            <a:off x="755174" y="3026925"/>
            <a:ext cx="5077007" cy="13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/>
              <a:t>Driving while engaged in any activity that could divert a person's attention away from the primary task of driving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9D9C14B-E6F4-40F5-A29B-DB5896E29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744" y="0"/>
            <a:ext cx="669851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51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55366CF-6866-41C7-8921-FDD6C1AFC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E5552DEB-A692-4168-A29C-E6262977EF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7318903"/>
              </p:ext>
            </p:extLst>
          </p:nvPr>
        </p:nvGraphicFramePr>
        <p:xfrm>
          <a:off x="1524000" y="10795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33682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7EEDFB-C0C9-47E6-B36E-BBE5A0968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Objectives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514F99-6002-4A80-A3CA-01077C695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6200" y="1688850"/>
            <a:ext cx="7917494" cy="2503500"/>
          </a:xfrm>
        </p:spPr>
        <p:txBody>
          <a:bodyPr/>
          <a:lstStyle/>
          <a:p>
            <a:r>
              <a:rPr lang="en-US" dirty="0"/>
              <a:t>What type of things that distract drivers while they drive?</a:t>
            </a:r>
          </a:p>
          <a:p>
            <a:r>
              <a:rPr lang="en-US" dirty="0"/>
              <a:t>What are the most dangerous distractions that cause accidents?</a:t>
            </a:r>
          </a:p>
          <a:p>
            <a:r>
              <a:rPr lang="en-US" dirty="0"/>
              <a:t>Designing a mechanism to find the relationship between facial features and idleness that leads to distraction?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7EEDFB-C0C9-47E6-B36E-BBE5A0968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Objectives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514F99-6002-4A80-A3CA-01077C695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6200" y="1688850"/>
            <a:ext cx="7917494" cy="2503500"/>
          </a:xfrm>
        </p:spPr>
        <p:txBody>
          <a:bodyPr/>
          <a:lstStyle/>
          <a:p>
            <a:r>
              <a:rPr lang="en-US" dirty="0"/>
              <a:t>What type of things that distract drivers while they drive?</a:t>
            </a:r>
          </a:p>
          <a:p>
            <a:r>
              <a:rPr lang="en-US" dirty="0"/>
              <a:t>What are the most dangerous distractions that cause accidents?</a:t>
            </a:r>
          </a:p>
          <a:p>
            <a:r>
              <a:rPr lang="en-US" dirty="0"/>
              <a:t>Designing a mechanism to find the relationship between facial features and idleness that leads to distraction?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131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ypes of distractions while driving: Visual, Manual, Cognitive">
            <a:extLst>
              <a:ext uri="{FF2B5EF4-FFF2-40B4-BE49-F238E27FC236}">
                <a16:creationId xmlns:a16="http://schemas.microsoft.com/office/drawing/2014/main" id="{770A4698-862B-447C-A7B2-46CEAF1DE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33338"/>
            <a:ext cx="8572500" cy="507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2644227"/>
      </p:ext>
    </p:extLst>
  </p:cSld>
  <p:clrMapOvr>
    <a:masterClrMapping/>
  </p:clrMapOvr>
</p:sld>
</file>

<file path=ppt/theme/theme1.xml><?xml version="1.0" encoding="utf-8"?>
<a:theme xmlns:a="http://schemas.openxmlformats.org/drawingml/2006/main" name="Lerne ein Auto zu fahren by Slidesgo">
  <a:themeElements>
    <a:clrScheme name="Simple Light">
      <a:dk1>
        <a:srgbClr val="000000"/>
      </a:dk1>
      <a:lt1>
        <a:srgbClr val="8CB0E4"/>
      </a:lt1>
      <a:dk2>
        <a:srgbClr val="FFFFFF"/>
      </a:dk2>
      <a:lt2>
        <a:srgbClr val="416DAC"/>
      </a:lt2>
      <a:accent1>
        <a:srgbClr val="C3DC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B1A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263</Words>
  <Application>Microsoft Office PowerPoint</Application>
  <PresentationFormat>On-screen Show (16:9)</PresentationFormat>
  <Paragraphs>74</Paragraphs>
  <Slides>23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Open Sans</vt:lpstr>
      <vt:lpstr>Arial</vt:lpstr>
      <vt:lpstr>Montserrat</vt:lpstr>
      <vt:lpstr>Nunito</vt:lpstr>
      <vt:lpstr>Lerne ein Auto zu fahren by Slidesgo</vt:lpstr>
      <vt:lpstr>PowerPoint Presentation</vt:lpstr>
      <vt:lpstr>03</vt:lpstr>
      <vt:lpstr>Introduction</vt:lpstr>
      <vt:lpstr>PowerPoint Presentation</vt:lpstr>
      <vt:lpstr>PowerPoint Presentation</vt:lpstr>
      <vt:lpstr>PowerPoint Presentation</vt:lpstr>
      <vt:lpstr>Objectives</vt:lpstr>
      <vt:lpstr>Objectives</vt:lpstr>
      <vt:lpstr>PowerPoint Presentation</vt:lpstr>
      <vt:lpstr>Dataset</vt:lpstr>
      <vt:lpstr>Dataset</vt:lpstr>
      <vt:lpstr>Classes</vt:lpstr>
      <vt:lpstr>PowerPoint Presentation</vt:lpstr>
      <vt:lpstr>Algorithm</vt:lpstr>
      <vt:lpstr>Overview</vt:lpstr>
      <vt:lpstr>Algorithm</vt:lpstr>
      <vt:lpstr>What happen?</vt:lpstr>
      <vt:lpstr>Solution</vt:lpstr>
      <vt:lpstr>Accuracy</vt:lpstr>
      <vt:lpstr>Selected model:</vt:lpstr>
      <vt:lpstr>Test model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Fatemah Abdul. Al-Qahtani</cp:lastModifiedBy>
  <cp:revision>8</cp:revision>
  <dcterms:modified xsi:type="dcterms:W3CDTF">2021-12-08T17:39:22Z</dcterms:modified>
</cp:coreProperties>
</file>